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8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C"/>
    <a:srgbClr val="FE8700"/>
    <a:srgbClr val="C0FCC3"/>
    <a:srgbClr val="85F98A"/>
    <a:srgbClr val="69F25E"/>
    <a:srgbClr val="3CAE32"/>
    <a:srgbClr val="BF9000"/>
    <a:srgbClr val="F9F0DB"/>
    <a:srgbClr val="F6E8C6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>
        <p:scale>
          <a:sx n="68" d="100"/>
          <a:sy n="68" d="100"/>
        </p:scale>
        <p:origin x="1032" y="-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7DAB-44F4-F5B9-FB41-93BC6D45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C5B848-E544-66B6-ACF2-B96110081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D0129A-FE1F-2C90-A90C-443027CCA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A3EFE9-92A2-5968-80DC-F8B36AE49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93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4000">
              <a:srgbClr val="002060"/>
            </a:gs>
            <a:gs pos="73000">
              <a:srgbClr val="002060"/>
            </a:gs>
            <a:gs pos="100000">
              <a:srgbClr val="F6F8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352BE-1B29-21BF-7271-9BF842D8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7B069862-F15C-8EB5-C6C7-1E9854B4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3" r="54580"/>
          <a:stretch>
            <a:fillRect/>
          </a:stretch>
        </p:blipFill>
        <p:spPr>
          <a:xfrm>
            <a:off x="-1227861" y="6224279"/>
            <a:ext cx="5468717" cy="484635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6D49F5-DE60-B3B3-C84A-98F42BAFF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4" y="139593"/>
            <a:ext cx="4339319" cy="318811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3FCB50B-8831-0536-E317-4E6E129B2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B947DD69-DFDF-A6F9-1340-89D10325B220}"/>
              </a:ext>
            </a:extLst>
          </p:cNvPr>
          <p:cNvSpPr txBox="1"/>
          <p:nvPr/>
        </p:nvSpPr>
        <p:spPr>
          <a:xfrm>
            <a:off x="421800" y="9880324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　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59CFA3-32D0-D14D-4EF3-18EE567DDF9A}"/>
              </a:ext>
            </a:extLst>
          </p:cNvPr>
          <p:cNvSpPr txBox="1"/>
          <p:nvPr/>
        </p:nvSpPr>
        <p:spPr>
          <a:xfrm>
            <a:off x="323123" y="7079748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2E41F1-976F-BC48-895D-7816D06ADDF1}"/>
              </a:ext>
            </a:extLst>
          </p:cNvPr>
          <p:cNvSpPr txBox="1"/>
          <p:nvPr/>
        </p:nvSpPr>
        <p:spPr>
          <a:xfrm>
            <a:off x="2907081" y="144285"/>
            <a:ext cx="4428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dirty="0">
                <a:solidFill>
                  <a:schemeClr val="bg1"/>
                </a:solidFill>
                <a:effectLst/>
              </a:rPr>
              <a:t>提供：流山市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D292C6E-8346-AB90-88AC-61507DBEE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38" y="6555697"/>
            <a:ext cx="3521504" cy="286846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35AEEA9-4D77-7668-7723-43C6496DB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0" y="2462393"/>
            <a:ext cx="3843858" cy="288289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BD7272-C228-B29E-8F51-F2B78A049EC5}"/>
              </a:ext>
            </a:extLst>
          </p:cNvPr>
          <p:cNvSpPr txBox="1"/>
          <p:nvPr/>
        </p:nvSpPr>
        <p:spPr>
          <a:xfrm>
            <a:off x="3546134" y="2542849"/>
            <a:ext cx="4428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ja-JP" altLang="en-US" sz="1400" b="1" i="0" dirty="0">
                <a:solidFill>
                  <a:srgbClr val="FFFFFF"/>
                </a:solidFill>
                <a:effectLst/>
              </a:rPr>
              <a:t>提供：流山市白みりんミュージアム</a:t>
            </a:r>
            <a:endParaRPr lang="ja-JP" altLang="en-US" sz="1400" dirty="0">
              <a:effectLst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BABD4E0-7459-81CD-3ABA-CC1F968C6E51}"/>
              </a:ext>
            </a:extLst>
          </p:cNvPr>
          <p:cNvSpPr txBox="1"/>
          <p:nvPr/>
        </p:nvSpPr>
        <p:spPr>
          <a:xfrm>
            <a:off x="3630966" y="6586067"/>
            <a:ext cx="4428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ja-JP" altLang="en-US" sz="1400" b="1" i="0" dirty="0">
                <a:solidFill>
                  <a:srgbClr val="FFFFFF"/>
                </a:solidFill>
                <a:effectLst/>
              </a:rPr>
              <a:t>提供：流山市白みりんミュージアム</a:t>
            </a:r>
            <a:endParaRPr lang="ja-JP" altLang="en-US" sz="1400" dirty="0">
              <a:effectLst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4EB3985-6D92-70A9-A003-DD0595703663}"/>
              </a:ext>
            </a:extLst>
          </p:cNvPr>
          <p:cNvSpPr/>
          <p:nvPr/>
        </p:nvSpPr>
        <p:spPr>
          <a:xfrm>
            <a:off x="552955" y="4377533"/>
            <a:ext cx="6574879" cy="190028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BA15A0-9B74-9821-3B06-49732259D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8" b="11215"/>
          <a:stretch>
            <a:fillRect/>
          </a:stretch>
        </p:blipFill>
        <p:spPr>
          <a:xfrm>
            <a:off x="-189194" y="4857817"/>
            <a:ext cx="8103263" cy="21134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85C475-4635-A761-0D2D-F3CD59D52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8" b="62628"/>
          <a:stretch>
            <a:fillRect/>
          </a:stretch>
        </p:blipFill>
        <p:spPr>
          <a:xfrm>
            <a:off x="3566634" y="8994668"/>
            <a:ext cx="5304422" cy="235384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3322380-EC16-3D62-80A4-F868BE09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3" r="65829"/>
          <a:stretch>
            <a:fillRect/>
          </a:stretch>
        </p:blipFill>
        <p:spPr>
          <a:xfrm rot="10800000">
            <a:off x="4651175" y="-271635"/>
            <a:ext cx="4114320" cy="377017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DE78B6D-F4CA-D8EC-81ED-43DF234F25E5}"/>
              </a:ext>
            </a:extLst>
          </p:cNvPr>
          <p:cNvGrpSpPr/>
          <p:nvPr/>
        </p:nvGrpSpPr>
        <p:grpSpPr>
          <a:xfrm>
            <a:off x="234481" y="8479181"/>
            <a:ext cx="8226396" cy="1915144"/>
            <a:chOff x="-2658646" y="5269326"/>
            <a:chExt cx="8226396" cy="191514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8C4E03E-52CF-4CAC-860F-77528993A7DC}"/>
                </a:ext>
              </a:extLst>
            </p:cNvPr>
            <p:cNvGrpSpPr/>
            <p:nvPr/>
          </p:nvGrpSpPr>
          <p:grpSpPr>
            <a:xfrm>
              <a:off x="222430" y="6499586"/>
              <a:ext cx="592498" cy="583279"/>
              <a:chOff x="5192020" y="956232"/>
              <a:chExt cx="592498" cy="58327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411BA2D-5A52-BB18-6CEE-0915C6A5BAD1}"/>
                  </a:ext>
                </a:extLst>
              </p:cNvPr>
              <p:cNvSpPr/>
              <p:nvPr/>
            </p:nvSpPr>
            <p:spPr>
              <a:xfrm>
                <a:off x="5192020" y="956232"/>
                <a:ext cx="592498" cy="583279"/>
              </a:xfrm>
              <a:prstGeom prst="ellipse">
                <a:avLst/>
              </a:prstGeom>
              <a:solidFill>
                <a:srgbClr val="0A801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D870EEA-E4AD-3241-0E49-4352176448C7}"/>
                  </a:ext>
                </a:extLst>
              </p:cNvPr>
              <p:cNvSpPr txBox="1"/>
              <p:nvPr/>
            </p:nvSpPr>
            <p:spPr>
              <a:xfrm>
                <a:off x="5210780" y="984591"/>
                <a:ext cx="5600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chemeClr val="bg1"/>
                    </a:solidFill>
                  </a:rPr>
                  <a:t>土</a:t>
                </a:r>
                <a:endParaRPr kumimoji="1" lang="en-US" altLang="ja-JP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A70302D-7AF1-6096-1C95-769BAC01F752}"/>
                </a:ext>
              </a:extLst>
            </p:cNvPr>
            <p:cNvGrpSpPr/>
            <p:nvPr/>
          </p:nvGrpSpPr>
          <p:grpSpPr>
            <a:xfrm>
              <a:off x="-2658646" y="6199585"/>
              <a:ext cx="2492619" cy="984885"/>
              <a:chOff x="-2816896" y="6538732"/>
              <a:chExt cx="2452300" cy="984885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D82D2A8-599C-E04D-3ACB-84DED3B080F6}"/>
                  </a:ext>
                </a:extLst>
              </p:cNvPr>
              <p:cNvSpPr txBox="1"/>
              <p:nvPr/>
            </p:nvSpPr>
            <p:spPr>
              <a:xfrm rot="16200000">
                <a:off x="-2766636" y="6488472"/>
                <a:ext cx="984885" cy="108540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52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</a:t>
                </a:r>
                <a:endParaRPr lang="en-US" altLang="ja-JP" sz="52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7351243-D6B3-58B3-5CFD-5B52E0C5073C}"/>
                  </a:ext>
                </a:extLst>
              </p:cNvPr>
              <p:cNvSpPr txBox="1"/>
              <p:nvPr/>
            </p:nvSpPr>
            <p:spPr>
              <a:xfrm rot="16200000">
                <a:off x="-1530929" y="6357285"/>
                <a:ext cx="984885" cy="1347780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5200" b="1" i="0" u="none" strike="noStrike" baseline="0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２３</a:t>
                </a:r>
                <a:endParaRPr lang="en-US" altLang="ja-JP" sz="5200" b="1" i="0" u="none" strike="noStrike" baseline="0" dirty="0">
                  <a:solidFill>
                    <a:srgbClr val="0A8010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0F07F49-62AC-AC41-D049-B8F2BE105162}"/>
                </a:ext>
              </a:extLst>
            </p:cNvPr>
            <p:cNvGrpSpPr/>
            <p:nvPr/>
          </p:nvGrpSpPr>
          <p:grpSpPr>
            <a:xfrm>
              <a:off x="-2605353" y="5269326"/>
              <a:ext cx="3182702" cy="911200"/>
              <a:chOff x="-7442266" y="8775897"/>
              <a:chExt cx="3463712" cy="100606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1FD0F221-1765-E6F6-40A4-97C7B5BBF9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2A5230C4-AC9B-06DD-B0B1-ACD2CA0C2D58}"/>
                  </a:ext>
                </a:extLst>
              </p:cNvPr>
              <p:cNvSpPr txBox="1"/>
              <p:nvPr/>
            </p:nvSpPr>
            <p:spPr>
              <a:xfrm>
                <a:off x="-7212141" y="9283190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5" name="Picture 60">
              <a:extLst>
                <a:ext uri="{FF2B5EF4-FFF2-40B4-BE49-F238E27FC236}">
                  <a16:creationId xmlns:a16="http://schemas.microsoft.com/office/drawing/2014/main" id="{9DDF260B-449B-0BCD-B559-E908AEDB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A4708AD-F219-73C4-133A-8135B432F508}"/>
                </a:ext>
              </a:extLst>
            </p:cNvPr>
            <p:cNvSpPr txBox="1"/>
            <p:nvPr/>
          </p:nvSpPr>
          <p:spPr>
            <a:xfrm rot="16200000">
              <a:off x="2970295" y="4517762"/>
              <a:ext cx="707886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93F1FAE9-49EC-8AAD-D87F-E08D19F3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8" b="62628"/>
          <a:stretch>
            <a:fillRect/>
          </a:stretch>
        </p:blipFill>
        <p:spPr>
          <a:xfrm>
            <a:off x="-1262524" y="3171401"/>
            <a:ext cx="5304422" cy="23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80534</TotalTime>
  <Words>35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359</cp:revision>
  <cp:lastPrinted>2024-04-25T02:32:41Z</cp:lastPrinted>
  <dcterms:created xsi:type="dcterms:W3CDTF">2022-09-22T01:47:20Z</dcterms:created>
  <dcterms:modified xsi:type="dcterms:W3CDTF">2026-03-27T00:13:36Z</dcterms:modified>
</cp:coreProperties>
</file>