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5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8FC"/>
    <a:srgbClr val="FE8700"/>
    <a:srgbClr val="C0FCC3"/>
    <a:srgbClr val="85F98A"/>
    <a:srgbClr val="69F25E"/>
    <a:srgbClr val="3CAE32"/>
    <a:srgbClr val="BF9000"/>
    <a:srgbClr val="F9F0DB"/>
    <a:srgbClr val="F6E8C6"/>
    <a:srgbClr val="FFD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44496-AADF-E24D-9A1A-DD9BED73E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7055E34-3189-7E04-7507-1C1BA2A63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4667FCD-3F06-FC95-75AA-DD26AD510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2E2663-A49D-0D5B-9DA0-98BAD3D39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027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5F98A"/>
            </a:gs>
            <a:gs pos="30000">
              <a:srgbClr val="69F25E"/>
            </a:gs>
            <a:gs pos="59000">
              <a:srgbClr val="C0FCC3"/>
            </a:gs>
            <a:gs pos="100000">
              <a:srgbClr val="69F25E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AFB8D0-90F8-EDDD-031C-32410BCD9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FABEE72-137A-27C2-7009-05A0E2F3E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9" r="40442"/>
          <a:stretch>
            <a:fillRect/>
          </a:stretch>
        </p:blipFill>
        <p:spPr>
          <a:xfrm rot="20634588">
            <a:off x="-877531" y="-626601"/>
            <a:ext cx="4919688" cy="754670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EC4A2E5-56E5-2B3B-52C4-E192CE63E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35148">
            <a:off x="1670413" y="5847417"/>
            <a:ext cx="11010425" cy="619336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E84B31-3773-6300-7A3B-A171CD924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05874" y="1231028"/>
            <a:ext cx="10693400" cy="8231346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286EC925-AC19-2B92-6E63-DD8B008E54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r="33896"/>
          <a:stretch>
            <a:fillRect/>
          </a:stretch>
        </p:blipFill>
        <p:spPr>
          <a:xfrm rot="1593917">
            <a:off x="4134100" y="-1031411"/>
            <a:ext cx="3051188" cy="4747216"/>
          </a:xfrm>
          <a:prstGeom prst="rect">
            <a:avLst/>
          </a:prstGeom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E82A15B9-63D4-6254-AEDC-5E7BA1D77819}"/>
              </a:ext>
            </a:extLst>
          </p:cNvPr>
          <p:cNvSpPr txBox="1"/>
          <p:nvPr/>
        </p:nvSpPr>
        <p:spPr>
          <a:xfrm>
            <a:off x="323123" y="9726698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　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4023C1-B800-3020-8D26-73A66A96B868}"/>
              </a:ext>
            </a:extLst>
          </p:cNvPr>
          <p:cNvSpPr txBox="1"/>
          <p:nvPr/>
        </p:nvSpPr>
        <p:spPr>
          <a:xfrm>
            <a:off x="4457948" y="8198142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99F73A06-661D-630A-E313-EE7F3992FB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B6D3E6E-B618-E673-D5C5-78C566F29615}"/>
              </a:ext>
            </a:extLst>
          </p:cNvPr>
          <p:cNvGrpSpPr/>
          <p:nvPr/>
        </p:nvGrpSpPr>
        <p:grpSpPr>
          <a:xfrm>
            <a:off x="273126" y="8376568"/>
            <a:ext cx="13906337" cy="1887042"/>
            <a:chOff x="-2815515" y="5269326"/>
            <a:chExt cx="13906337" cy="1887042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558D3AE4-D1FA-8BE2-31CC-97E54BDF0A9F}"/>
                </a:ext>
              </a:extLst>
            </p:cNvPr>
            <p:cNvGrpSpPr/>
            <p:nvPr/>
          </p:nvGrpSpPr>
          <p:grpSpPr>
            <a:xfrm>
              <a:off x="134516" y="6428242"/>
              <a:ext cx="10956306" cy="635769"/>
              <a:chOff x="5104106" y="884888"/>
              <a:chExt cx="10956306" cy="635769"/>
            </a:xfrm>
          </p:grpSpPr>
          <p:sp>
            <p:nvSpPr>
              <p:cNvPr id="33" name="楕円 32">
                <a:extLst>
                  <a:ext uri="{FF2B5EF4-FFF2-40B4-BE49-F238E27FC236}">
                    <a16:creationId xmlns:a16="http://schemas.microsoft.com/office/drawing/2014/main" id="{AE9A0FAC-C627-7AE7-29C8-45B4BC369F4E}"/>
                  </a:ext>
                </a:extLst>
              </p:cNvPr>
              <p:cNvSpPr/>
              <p:nvPr/>
            </p:nvSpPr>
            <p:spPr>
              <a:xfrm>
                <a:off x="5104106" y="884888"/>
                <a:ext cx="645818" cy="635769"/>
              </a:xfrm>
              <a:prstGeom prst="ellipse">
                <a:avLst/>
              </a:prstGeom>
              <a:solidFill>
                <a:srgbClr val="FE87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819875C7-53A5-77AA-5CE0-D2B0F98FC3E4}"/>
                  </a:ext>
                </a:extLst>
              </p:cNvPr>
              <p:cNvSpPr txBox="1"/>
              <p:nvPr/>
            </p:nvSpPr>
            <p:spPr>
              <a:xfrm>
                <a:off x="5146440" y="935758"/>
                <a:ext cx="109139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水</a:t>
                </a:r>
              </a:p>
            </p:txBody>
          </p:sp>
        </p:grp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849BC312-C54B-3F27-3D4F-086FE2D01F22}"/>
                </a:ext>
              </a:extLst>
            </p:cNvPr>
            <p:cNvGrpSpPr/>
            <p:nvPr/>
          </p:nvGrpSpPr>
          <p:grpSpPr>
            <a:xfrm>
              <a:off x="-2815515" y="6048371"/>
              <a:ext cx="2569315" cy="1107997"/>
              <a:chOff x="-2971225" y="6387518"/>
              <a:chExt cx="2527748" cy="1107997"/>
            </a:xfrm>
          </p:grpSpPr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2725CE1E-D5CF-51D6-F304-F7454D4CA544}"/>
                  </a:ext>
                </a:extLst>
              </p:cNvPr>
              <p:cNvSpPr txBox="1"/>
              <p:nvPr/>
            </p:nvSpPr>
            <p:spPr>
              <a:xfrm rot="16200000">
                <a:off x="-2819545" y="623583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FE870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5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CD3AB50-4E55-AC82-18E5-7C4AAC37DB7B}"/>
                  </a:ext>
                </a:extLst>
              </p:cNvPr>
              <p:cNvSpPr txBox="1"/>
              <p:nvPr/>
            </p:nvSpPr>
            <p:spPr>
              <a:xfrm rot="16200000">
                <a:off x="-1739482" y="6199509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FE870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２</a:t>
                </a:r>
                <a:r>
                  <a:rPr lang="en-US" altLang="ja-JP" sz="6000" b="1" dirty="0">
                    <a:solidFill>
                      <a:srgbClr val="FE870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7</a:t>
                </a:r>
              </a:p>
            </p:txBody>
          </p:sp>
        </p:grp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771660D1-DBA7-9EA2-0112-3290809557F4}"/>
                </a:ext>
              </a:extLst>
            </p:cNvPr>
            <p:cNvGrpSpPr/>
            <p:nvPr/>
          </p:nvGrpSpPr>
          <p:grpSpPr>
            <a:xfrm>
              <a:off x="-2605354" y="5269326"/>
              <a:ext cx="3175026" cy="911200"/>
              <a:chOff x="-7442266" y="8775897"/>
              <a:chExt cx="3455358" cy="1006064"/>
            </a:xfrm>
          </p:grpSpPr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976598DD-9A6B-8258-01D1-7D828C6700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24" name="TextBox 37">
                <a:extLst>
                  <a:ext uri="{FF2B5EF4-FFF2-40B4-BE49-F238E27FC236}">
                    <a16:creationId xmlns:a16="http://schemas.microsoft.com/office/drawing/2014/main" id="{561635E2-7C18-6A04-DA53-CFAC1D3A4ED4}"/>
                  </a:ext>
                </a:extLst>
              </p:cNvPr>
              <p:cNvSpPr txBox="1"/>
              <p:nvPr/>
            </p:nvSpPr>
            <p:spPr>
              <a:xfrm>
                <a:off x="-7220495" y="9291676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FA48C2E8-F2C2-D258-D0A4-149FE2EED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7C03B4D-74BE-958C-2E4B-2CFBEE458A7E}"/>
                </a:ext>
              </a:extLst>
            </p:cNvPr>
            <p:cNvSpPr txBox="1"/>
            <p:nvPr/>
          </p:nvSpPr>
          <p:spPr>
            <a:xfrm rot="16200000">
              <a:off x="2933348" y="4464589"/>
              <a:ext cx="677108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200" b="1" dirty="0">
                  <a:solidFill>
                    <a:srgbClr val="3CAE32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200" b="1" dirty="0">
                  <a:solidFill>
                    <a:srgbClr val="3CAE32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200" b="1" dirty="0">
                  <a:solidFill>
                    <a:srgbClr val="3CAE32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pic>
        <p:nvPicPr>
          <p:cNvPr id="40" name="図 39">
            <a:extLst>
              <a:ext uri="{FF2B5EF4-FFF2-40B4-BE49-F238E27FC236}">
                <a16:creationId xmlns:a16="http://schemas.microsoft.com/office/drawing/2014/main" id="{BDD9EA79-4F44-FF3B-4A83-0E617BAEF6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78"/>
          <a:stretch>
            <a:fillRect/>
          </a:stretch>
        </p:blipFill>
        <p:spPr>
          <a:xfrm>
            <a:off x="-500070" y="2823613"/>
            <a:ext cx="7034624" cy="4957213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FD897048-D18B-F04C-9A90-D4EFED3121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80" b="21938"/>
          <a:stretch>
            <a:fillRect/>
          </a:stretch>
        </p:blipFill>
        <p:spPr>
          <a:xfrm>
            <a:off x="-336984" y="2931821"/>
            <a:ext cx="7034624" cy="4010465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3F71AC30-BEB9-0BEF-F653-9341D4E227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7" t="75092" r="17266"/>
          <a:stretch>
            <a:fillRect/>
          </a:stretch>
        </p:blipFill>
        <p:spPr>
          <a:xfrm>
            <a:off x="141001" y="6351664"/>
            <a:ext cx="7034624" cy="1460271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932DB326-03D4-2271-84C6-4100BCB40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7" r="70098" b="55359"/>
          <a:stretch>
            <a:fillRect/>
          </a:stretch>
        </p:blipFill>
        <p:spPr>
          <a:xfrm rot="1739293">
            <a:off x="4530353" y="3224170"/>
            <a:ext cx="2833117" cy="2947649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AED58BA-8499-511E-0FFA-CBAC6F0B96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87" b="55359"/>
          <a:stretch>
            <a:fillRect/>
          </a:stretch>
        </p:blipFill>
        <p:spPr>
          <a:xfrm rot="20440400">
            <a:off x="777546" y="1285595"/>
            <a:ext cx="3428695" cy="233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5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80533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358</cp:revision>
  <cp:lastPrinted>2024-04-25T02:32:41Z</cp:lastPrinted>
  <dcterms:created xsi:type="dcterms:W3CDTF">2022-09-22T01:47:20Z</dcterms:created>
  <dcterms:modified xsi:type="dcterms:W3CDTF">2026-03-25T05:00:58Z</dcterms:modified>
</cp:coreProperties>
</file>