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1656" y="5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17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320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16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7419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071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503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32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3694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734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23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35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47985A-DB3D-4679-9BA4-D434FDFA76DC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8785C2-C7D6-441A-9159-E8D57BD481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64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65E2FB6-32AD-5D8B-1DE5-6C1DD05B0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71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77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2</cp:revision>
  <dcterms:created xsi:type="dcterms:W3CDTF">2026-03-23T04:51:38Z</dcterms:created>
  <dcterms:modified xsi:type="dcterms:W3CDTF">2026-03-23T05:00:37Z</dcterms:modified>
</cp:coreProperties>
</file>