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9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2-26T08:22:26.674" v="17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2-26T08:22:26.674" v="17" actId="20577"/>
        <pc:sldMkLst>
          <pc:docMk/>
          <pc:sldMk cId="1845331208" sldId="260"/>
        </pc:sldMkLst>
        <pc:spChg chg="mod">
          <ac:chgData name="シニアコミュニケーション事業部" userId="cd653e3e-f57e-4eb0-8866-5993409b02ad" providerId="ADAL" clId="{AF455ABB-F588-46AB-82FE-CE2AE4D19A58}" dt="2026-02-26T08:22:26.674" v="17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24</a:t>
                  </a:r>
                  <a:r>
                    <a:rPr kumimoji="1" lang="ja-JP" altLang="en-US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265A3F-52C5-4539-8F7E-4419AE5048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83</cp:revision>
  <dcterms:created xsi:type="dcterms:W3CDTF">2022-02-20T16:12:08Z</dcterms:created>
  <dcterms:modified xsi:type="dcterms:W3CDTF">2026-02-26T08:22:30Z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