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B7D"/>
    <a:srgbClr val="E44C7D"/>
    <a:srgbClr val="FF99CC"/>
    <a:srgbClr val="F8AF2C"/>
    <a:srgbClr val="F9A12B"/>
    <a:srgbClr val="3E68AC"/>
    <a:srgbClr val="1C90B4"/>
    <a:srgbClr val="D89C06"/>
    <a:srgbClr val="F8662C"/>
    <a:srgbClr val="CA3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53" autoAdjust="0"/>
    <p:restoredTop sz="94660"/>
  </p:normalViewPr>
  <p:slideViewPr>
    <p:cSldViewPr snapToGrid="0">
      <p:cViewPr varScale="1">
        <p:scale>
          <a:sx n="60" d="100"/>
          <a:sy n="60" d="100"/>
        </p:scale>
        <p:origin x="20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undo custSel addSld delSld modSld">
      <pc:chgData name="寺田 勝也" userId="8c59538c-4358-4eb0-84dd-2e7cb114f0dc" providerId="ADAL" clId="{C1CCDA61-15A4-4D10-B50A-0028A41ECB04}" dt="2026-03-02T09:54:00.474" v="32" actId="1076"/>
      <pc:docMkLst>
        <pc:docMk/>
      </pc:docMkLst>
      <pc:sldChg chg="modSp mod">
        <pc:chgData name="寺田 勝也" userId="8c59538c-4358-4eb0-84dd-2e7cb114f0dc" providerId="ADAL" clId="{C1CCDA61-15A4-4D10-B50A-0028A41ECB04}" dt="2026-03-02T09:54:00.474" v="32" actId="1076"/>
        <pc:sldMkLst>
          <pc:docMk/>
          <pc:sldMk cId="945625012" sldId="325"/>
        </pc:sldMkLst>
        <pc:picChg chg="mod">
          <ac:chgData name="寺田 勝也" userId="8c59538c-4358-4eb0-84dd-2e7cb114f0dc" providerId="ADAL" clId="{C1CCDA61-15A4-4D10-B50A-0028A41ECB04}" dt="2026-03-02T09:54:00.474" v="32" actId="1076"/>
          <ac:picMkLst>
            <pc:docMk/>
            <pc:sldMk cId="945625012" sldId="325"/>
            <ac:picMk id="52" creationId="{C438FB84-2682-DABC-0E5F-2681B8040D2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A9B33-0E7C-AECB-47AE-AE13A4B5C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食品, 床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7F6FD6C-6BF8-2C1F-D8E2-A27DBCCAE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t="2196" r="40712" b="-461"/>
          <a:stretch>
            <a:fillRect/>
          </a:stretch>
        </p:blipFill>
        <p:spPr>
          <a:xfrm>
            <a:off x="0" y="0"/>
            <a:ext cx="6849775" cy="8245579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2C5F659-07D4-3CDE-E676-960096EAA3D1}"/>
              </a:ext>
            </a:extLst>
          </p:cNvPr>
          <p:cNvSpPr/>
          <p:nvPr/>
        </p:nvSpPr>
        <p:spPr>
          <a:xfrm>
            <a:off x="0" y="15433"/>
            <a:ext cx="6815250" cy="8211676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A353A89-7673-D8C8-D5B4-3F7C1EEC5334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EBCB3858-01B6-5490-B1DE-07B1284D0503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8B7A053C-C725-8ECD-B2B7-799180C9C55D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55FFC25C-C1AA-9F0B-5F69-88126E4F83AA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1082A809-E9E5-A28E-2BD8-F50D0D0A96AA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FC2D2EA-6D86-8C94-1304-B63EA5C62D74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23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土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3E2D3231-4BEE-85C0-7B2C-E5C9CDF88D54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15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45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4F30E37-C256-B8C6-DF71-6077266D9F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5300" y="9579396"/>
              <a:ext cx="1263399" cy="311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2" name="図 41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CAC8ED74-BC98-9405-9F0B-342998953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7" b="40995"/>
          <a:stretch>
            <a:fillRect/>
          </a:stretch>
        </p:blipFill>
        <p:spPr>
          <a:xfrm>
            <a:off x="875476" y="15433"/>
            <a:ext cx="4801927" cy="1280515"/>
          </a:xfrm>
          <a:prstGeom prst="rect">
            <a:avLst/>
          </a:prstGeom>
        </p:spPr>
      </p:pic>
      <p:pic>
        <p:nvPicPr>
          <p:cNvPr id="6" name="図 5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AD94BC9F-C72A-4C6D-8E9C-2C9E30AB49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75" y="1131050"/>
            <a:ext cx="6858000" cy="2114619"/>
          </a:xfrm>
          <a:prstGeom prst="rect">
            <a:avLst/>
          </a:prstGeom>
        </p:spPr>
      </p:pic>
      <p:pic>
        <p:nvPicPr>
          <p:cNvPr id="3" name="図 2" descr="屋外, 男, 乗る, 板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7F2057A-4212-9B30-A4A4-3760A11220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" r="258"/>
          <a:stretch>
            <a:fillRect/>
          </a:stretch>
        </p:blipFill>
        <p:spPr>
          <a:xfrm>
            <a:off x="368418" y="2950085"/>
            <a:ext cx="3184224" cy="1806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図 3" descr="人, 男, コンピュータ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255C2AF-FAEB-2393-193F-FDCE3B5342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" r="700"/>
          <a:stretch>
            <a:fillRect/>
          </a:stretch>
        </p:blipFill>
        <p:spPr>
          <a:xfrm>
            <a:off x="1637315" y="4557393"/>
            <a:ext cx="2378325" cy="1355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10.jpg">
            <a:extLst>
              <a:ext uri="{FF2B5EF4-FFF2-40B4-BE49-F238E27FC236}">
                <a16:creationId xmlns:a16="http://schemas.microsoft.com/office/drawing/2014/main" id="{83767E12-DA8A-CE56-8420-6524332EAFC3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249750" y="5790566"/>
            <a:ext cx="2988749" cy="1811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CC985DD-919C-E768-D2CC-421C81911568}"/>
              </a:ext>
            </a:extLst>
          </p:cNvPr>
          <p:cNvSpPr txBox="1"/>
          <p:nvPr/>
        </p:nvSpPr>
        <p:spPr>
          <a:xfrm rot="404734">
            <a:off x="740724" y="2790078"/>
            <a:ext cx="738664" cy="236859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3600" b="1" dirty="0">
                <a:solidFill>
                  <a:schemeClr val="bg1"/>
                </a:solidFill>
                <a:effectLst>
                  <a:glow rad="165100">
                    <a:schemeClr val="tx1">
                      <a:lumMod val="75000"/>
                      <a:lumOff val="25000"/>
                    </a:schemeClr>
                  </a:glo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袈裟斬り！</a:t>
            </a:r>
            <a:endParaRPr kumimoji="1" lang="en-US" altLang="ja-JP" sz="3600" b="1" dirty="0">
              <a:solidFill>
                <a:schemeClr val="bg1"/>
              </a:solidFill>
              <a:effectLst>
                <a:glow rad="165100">
                  <a:schemeClr val="tx1">
                    <a:lumMod val="75000"/>
                    <a:lumOff val="25000"/>
                  </a:schemeClr>
                </a:glow>
              </a:effectLst>
              <a:latin typeface="HGS行書体" panose="03000600000000000000" pitchFamily="66" charset="-128"/>
              <a:ea typeface="HGS行書体" panose="03000600000000000000" pitchFamily="66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28DC5DC-EBDA-D2D2-3208-D5398DE2FE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867" y="4456531"/>
            <a:ext cx="3059745" cy="2292498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5C0871F-E3ED-7A29-508D-E4ADAC53997F}"/>
              </a:ext>
            </a:extLst>
          </p:cNvPr>
          <p:cNvSpPr txBox="1"/>
          <p:nvPr/>
        </p:nvSpPr>
        <p:spPr>
          <a:xfrm rot="404734">
            <a:off x="372414" y="6084918"/>
            <a:ext cx="800219" cy="16071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4000" b="1" dirty="0">
                <a:solidFill>
                  <a:schemeClr val="bg1"/>
                </a:solidFill>
                <a:effectLst>
                  <a:glow rad="165100">
                    <a:schemeClr val="tx1">
                      <a:lumMod val="75000"/>
                      <a:lumOff val="25000"/>
                    </a:schemeClr>
                  </a:glow>
                </a:effectLst>
                <a:latin typeface="HGS行書体" panose="03000600000000000000" pitchFamily="66" charset="-128"/>
                <a:ea typeface="HGS行書体" panose="03000600000000000000" pitchFamily="66" charset="-128"/>
              </a:rPr>
              <a:t>決戦！</a:t>
            </a:r>
            <a:endParaRPr kumimoji="1" lang="en-US" altLang="ja-JP" sz="4000" b="1" dirty="0">
              <a:solidFill>
                <a:schemeClr val="bg1"/>
              </a:solidFill>
              <a:effectLst>
                <a:glow rad="165100">
                  <a:schemeClr val="tx1">
                    <a:lumMod val="75000"/>
                    <a:lumOff val="25000"/>
                  </a:schemeClr>
                </a:glow>
              </a:effectLst>
              <a:latin typeface="HGS行書体" panose="03000600000000000000" pitchFamily="66" charset="-128"/>
              <a:ea typeface="HGS行書体" panose="03000600000000000000" pitchFamily="66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A0356588-92EC-69BC-8739-4B6FB54C69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59792" y1="40504" x2="85313" y2="26319"/>
                        <a14:foregroundMark x1="47500" y1="47011" x2="47500" y2="47011"/>
                        <a14:foregroundMark x1="59479" y1="40914" x2="59479" y2="40914"/>
                        <a14:backgroundMark x1="56979" y1="31360" x2="56979" y2="31360"/>
                        <a14:backgroundMark x1="57917" y1="37046" x2="57917" y2="37046"/>
                      </a14:backgroundRemoval>
                    </a14:imgEffect>
                  </a14:imgLayer>
                </a14:imgProps>
              </a:ext>
            </a:extLst>
          </a:blip>
          <a:srcRect l="23118" t="22393" r="11218" b="30582"/>
          <a:stretch>
            <a:fillRect/>
          </a:stretch>
        </p:blipFill>
        <p:spPr>
          <a:xfrm>
            <a:off x="3511963" y="2785187"/>
            <a:ext cx="4263808" cy="542648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F0A5A4B1-1A40-EC1B-0741-00D5A460F44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72" y="6367189"/>
            <a:ext cx="4702278" cy="201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40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BFF944-D744-44D6-8143-01F420A8EC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9170E4-F420-4D90-8930-303ADC3922CC}">
  <ds:schemaRefs>
    <ds:schemaRef ds:uri="aa497eed-f72d-442f-adf5-cc88fbf9cce6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ccc50300-c016-41b3-baf7-1f053ea3de53"/>
    <ds:schemaRef ds:uri="http://purl.org/dc/elements/1.1/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1934</TotalTime>
  <Words>27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HGS行書体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93</cp:revision>
  <cp:lastPrinted>2025-04-01T05:00:49Z</cp:lastPrinted>
  <dcterms:created xsi:type="dcterms:W3CDTF">2022-02-20T16:12:08Z</dcterms:created>
  <dcterms:modified xsi:type="dcterms:W3CDTF">2026-03-12T02:47:04Z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