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5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669900"/>
    <a:srgbClr val="339933"/>
    <a:srgbClr val="009900"/>
    <a:srgbClr val="00CC00"/>
    <a:srgbClr val="33CC33"/>
    <a:srgbClr val="839D23"/>
    <a:srgbClr val="CCFF33"/>
    <a:srgbClr val="FFFF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FDBE7F-2E87-4D54-B0C8-0E9911F19CF1}" v="31" dt="2026-03-26T07:48:58.6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50" d="100"/>
          <a:sy n="150" d="100"/>
        </p:scale>
        <p:origin x="1476" y="-49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6-02-26T08:26:31.447" v="16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2-26T08:26:31.447" v="16" actId="20577"/>
        <pc:sldMkLst>
          <pc:docMk/>
          <pc:sldMk cId="1520744523" sldId="345"/>
        </pc:sldMkLst>
        <pc:spChg chg="mod">
          <ac:chgData name="シニアコミュニケーション事業部" userId="cd653e3e-f57e-4eb0-8866-5993409b02ad" providerId="ADAL" clId="{AF455ABB-F588-46AB-82FE-CE2AE4D19A58}" dt="2026-02-26T08:26:31.447" v="16" actId="20577"/>
          <ac:spMkLst>
            <pc:docMk/>
            <pc:sldMk cId="1520744523" sldId="345"/>
            <ac:spMk id="11" creationId="{F9CCE1F1-57B6-A10C-DDD1-D4750A7E24A3}"/>
          </ac:spMkLst>
        </pc:spChg>
      </pc:sldChg>
    </pc:docChg>
  </pc:docChgLst>
  <pc:docChgLst>
    <pc:chgData name="寺田 勝也" userId="8c59538c-4358-4eb0-84dd-2e7cb114f0dc" providerId="ADAL" clId="{C1CCDA61-15A4-4D10-B50A-0028A41ECB04}"/>
    <pc:docChg chg="undo custSel modSld">
      <pc:chgData name="寺田 勝也" userId="8c59538c-4358-4eb0-84dd-2e7cb114f0dc" providerId="ADAL" clId="{C1CCDA61-15A4-4D10-B50A-0028A41ECB04}" dt="2026-03-26T07:50:01.827" v="651" actId="207"/>
      <pc:docMkLst>
        <pc:docMk/>
      </pc:docMkLst>
      <pc:sldChg chg="addSp delSp modSp mod">
        <pc:chgData name="寺田 勝也" userId="8c59538c-4358-4eb0-84dd-2e7cb114f0dc" providerId="ADAL" clId="{C1CCDA61-15A4-4D10-B50A-0028A41ECB04}" dt="2026-03-26T07:50:01.827" v="651" actId="207"/>
        <pc:sldMkLst>
          <pc:docMk/>
          <pc:sldMk cId="1520744523" sldId="345"/>
        </pc:sldMkLst>
        <pc:spChg chg="ord">
          <ac:chgData name="寺田 勝也" userId="8c59538c-4358-4eb0-84dd-2e7cb114f0dc" providerId="ADAL" clId="{C1CCDA61-15A4-4D10-B50A-0028A41ECB04}" dt="2026-03-26T03:53:52.377" v="251" actId="167"/>
          <ac:spMkLst>
            <pc:docMk/>
            <pc:sldMk cId="1520744523" sldId="345"/>
            <ac:spMk id="2" creationId="{45A26C80-77CC-FA58-0FC9-327A70DBD43F}"/>
          </ac:spMkLst>
        </pc:spChg>
        <pc:spChg chg="mod">
          <ac:chgData name="寺田 勝也" userId="8c59538c-4358-4eb0-84dd-2e7cb114f0dc" providerId="ADAL" clId="{C1CCDA61-15A4-4D10-B50A-0028A41ECB04}" dt="2026-03-26T06:27:27.486" v="435" actId="478"/>
          <ac:spMkLst>
            <pc:docMk/>
            <pc:sldMk cId="1520744523" sldId="345"/>
            <ac:spMk id="8" creationId="{0BD75A87-1998-B9E9-7BA8-4EA3FE036051}"/>
          </ac:spMkLst>
        </pc:spChg>
        <pc:spChg chg="mod">
          <ac:chgData name="寺田 勝也" userId="8c59538c-4358-4eb0-84dd-2e7cb114f0dc" providerId="ADAL" clId="{C1CCDA61-15A4-4D10-B50A-0028A41ECB04}" dt="2026-03-26T06:27:27.486" v="435" actId="478"/>
          <ac:spMkLst>
            <pc:docMk/>
            <pc:sldMk cId="1520744523" sldId="345"/>
            <ac:spMk id="10" creationId="{C5E95C9F-AB80-E30A-DB36-209BD945EFC5}"/>
          </ac:spMkLst>
        </pc:spChg>
        <pc:spChg chg="mod">
          <ac:chgData name="寺田 勝也" userId="8c59538c-4358-4eb0-84dd-2e7cb114f0dc" providerId="ADAL" clId="{C1CCDA61-15A4-4D10-B50A-0028A41ECB04}" dt="2026-03-26T06:27:27.486" v="435" actId="478"/>
          <ac:spMkLst>
            <pc:docMk/>
            <pc:sldMk cId="1520744523" sldId="345"/>
            <ac:spMk id="11" creationId="{F9CCE1F1-57B6-A10C-DDD1-D4750A7E24A3}"/>
          </ac:spMkLst>
        </pc:spChg>
        <pc:spChg chg="mod">
          <ac:chgData name="寺田 勝也" userId="8c59538c-4358-4eb0-84dd-2e7cb114f0dc" providerId="ADAL" clId="{C1CCDA61-15A4-4D10-B50A-0028A41ECB04}" dt="2026-03-26T06:29:04.610" v="501" actId="20577"/>
          <ac:spMkLst>
            <pc:docMk/>
            <pc:sldMk cId="1520744523" sldId="345"/>
            <ac:spMk id="12" creationId="{67A064A2-3345-0E34-057C-D132D9CC42AD}"/>
          </ac:spMkLst>
        </pc:spChg>
        <pc:spChg chg="add mod ord">
          <ac:chgData name="寺田 勝也" userId="8c59538c-4358-4eb0-84dd-2e7cb114f0dc" providerId="ADAL" clId="{C1CCDA61-15A4-4D10-B50A-0028A41ECB04}" dt="2026-03-26T07:48:05.628" v="636" actId="1036"/>
          <ac:spMkLst>
            <pc:docMk/>
            <pc:sldMk cId="1520744523" sldId="345"/>
            <ac:spMk id="13" creationId="{0C8F421C-CAB9-FCBF-AD0C-E1C500D7C497}"/>
          </ac:spMkLst>
        </pc:spChg>
        <pc:spChg chg="add del mod">
          <ac:chgData name="寺田 勝也" userId="8c59538c-4358-4eb0-84dd-2e7cb114f0dc" providerId="ADAL" clId="{C1CCDA61-15A4-4D10-B50A-0028A41ECB04}" dt="2026-03-26T06:30:22.939" v="508" actId="478"/>
          <ac:spMkLst>
            <pc:docMk/>
            <pc:sldMk cId="1520744523" sldId="345"/>
            <ac:spMk id="14" creationId="{F860AF78-8800-CA08-A43C-C229DCD14DF1}"/>
          </ac:spMkLst>
        </pc:spChg>
        <pc:spChg chg="mod ord topLvl">
          <ac:chgData name="寺田 勝也" userId="8c59538c-4358-4eb0-84dd-2e7cb114f0dc" providerId="ADAL" clId="{C1CCDA61-15A4-4D10-B50A-0028A41ECB04}" dt="2026-03-26T07:50:01.827" v="651" actId="207"/>
          <ac:spMkLst>
            <pc:docMk/>
            <pc:sldMk cId="1520744523" sldId="345"/>
            <ac:spMk id="15" creationId="{DC71B4E3-4DB9-6406-00AC-6A25183AE788}"/>
          </ac:spMkLst>
        </pc:spChg>
        <pc:spChg chg="add mod">
          <ac:chgData name="寺田 勝也" userId="8c59538c-4358-4eb0-84dd-2e7cb114f0dc" providerId="ADAL" clId="{C1CCDA61-15A4-4D10-B50A-0028A41ECB04}" dt="2026-03-26T05:12:14.489" v="345"/>
          <ac:spMkLst>
            <pc:docMk/>
            <pc:sldMk cId="1520744523" sldId="345"/>
            <ac:spMk id="16" creationId="{1A534FD3-6658-4C23-B4A1-381C4748C02E}"/>
          </ac:spMkLst>
        </pc:spChg>
        <pc:spChg chg="del mod topLvl">
          <ac:chgData name="寺田 勝也" userId="8c59538c-4358-4eb0-84dd-2e7cb114f0dc" providerId="ADAL" clId="{C1CCDA61-15A4-4D10-B50A-0028A41ECB04}" dt="2026-03-26T03:53:36.433" v="245" actId="478"/>
          <ac:spMkLst>
            <pc:docMk/>
            <pc:sldMk cId="1520744523" sldId="345"/>
            <ac:spMk id="16" creationId="{AAECFE8B-EE00-C648-09AA-3007B9096CE2}"/>
          </ac:spMkLst>
        </pc:spChg>
        <pc:spChg chg="add del mod">
          <ac:chgData name="寺田 勝也" userId="8c59538c-4358-4eb0-84dd-2e7cb114f0dc" providerId="ADAL" clId="{C1CCDA61-15A4-4D10-B50A-0028A41ECB04}" dt="2026-03-26T05:14:26.232" v="396" actId="478"/>
          <ac:spMkLst>
            <pc:docMk/>
            <pc:sldMk cId="1520744523" sldId="345"/>
            <ac:spMk id="17" creationId="{3CFC1C1E-9631-8CDC-8C6A-F4F39E25C591}"/>
          </ac:spMkLst>
        </pc:spChg>
        <pc:spChg chg="add del mod">
          <ac:chgData name="寺田 勝也" userId="8c59538c-4358-4eb0-84dd-2e7cb114f0dc" providerId="ADAL" clId="{C1CCDA61-15A4-4D10-B50A-0028A41ECB04}" dt="2026-03-26T06:30:22.939" v="508" actId="478"/>
          <ac:spMkLst>
            <pc:docMk/>
            <pc:sldMk cId="1520744523" sldId="345"/>
            <ac:spMk id="18" creationId="{8008C0A0-1ECF-688E-66EB-1888EF0BE055}"/>
          </ac:spMkLst>
        </pc:spChg>
        <pc:spChg chg="add del mod">
          <ac:chgData name="寺田 勝也" userId="8c59538c-4358-4eb0-84dd-2e7cb114f0dc" providerId="ADAL" clId="{C1CCDA61-15A4-4D10-B50A-0028A41ECB04}" dt="2026-03-26T07:49:05.508" v="649" actId="20577"/>
          <ac:spMkLst>
            <pc:docMk/>
            <pc:sldMk cId="1520744523" sldId="345"/>
            <ac:spMk id="19" creationId="{D5E03E3D-5313-8474-E0FB-8636C1DF0111}"/>
          </ac:spMkLst>
        </pc:spChg>
        <pc:grpChg chg="del mod">
          <ac:chgData name="寺田 勝也" userId="8c59538c-4358-4eb0-84dd-2e7cb114f0dc" providerId="ADAL" clId="{C1CCDA61-15A4-4D10-B50A-0028A41ECB04}" dt="2026-03-26T06:27:27.486" v="435" actId="478"/>
          <ac:grpSpMkLst>
            <pc:docMk/>
            <pc:sldMk cId="1520744523" sldId="345"/>
            <ac:grpSpMk id="3" creationId="{6EA3B73D-0032-3B4B-09E6-B142F5C7601D}"/>
          </ac:grpSpMkLst>
        </pc:grpChg>
        <pc:grpChg chg="mod">
          <ac:chgData name="寺田 勝也" userId="8c59538c-4358-4eb0-84dd-2e7cb114f0dc" providerId="ADAL" clId="{C1CCDA61-15A4-4D10-B50A-0028A41ECB04}" dt="2026-03-26T06:27:27.486" v="435" actId="478"/>
          <ac:grpSpMkLst>
            <pc:docMk/>
            <pc:sldMk cId="1520744523" sldId="345"/>
            <ac:grpSpMk id="6" creationId="{265B5FBC-297F-7458-6189-713A41C399A3}"/>
          </ac:grpSpMkLst>
        </pc:grpChg>
        <pc:grpChg chg="mod">
          <ac:chgData name="寺田 勝也" userId="8c59538c-4358-4eb0-84dd-2e7cb114f0dc" providerId="ADAL" clId="{C1CCDA61-15A4-4D10-B50A-0028A41ECB04}" dt="2026-03-26T06:27:27.486" v="435" actId="478"/>
          <ac:grpSpMkLst>
            <pc:docMk/>
            <pc:sldMk cId="1520744523" sldId="345"/>
            <ac:grpSpMk id="9" creationId="{CF608335-7414-7EE5-0CD2-75BB8DB6D4D2}"/>
          </ac:grpSpMkLst>
        </pc:grpChg>
        <pc:grpChg chg="add del mod">
          <ac:chgData name="寺田 勝也" userId="8c59538c-4358-4eb0-84dd-2e7cb114f0dc" providerId="ADAL" clId="{C1CCDA61-15A4-4D10-B50A-0028A41ECB04}" dt="2026-03-26T03:53:32.673" v="244" actId="165"/>
          <ac:grpSpMkLst>
            <pc:docMk/>
            <pc:sldMk cId="1520744523" sldId="345"/>
            <ac:grpSpMk id="14" creationId="{A22B47AF-FD4F-E419-EF25-211FE4FF8F14}"/>
          </ac:grpSpMkLst>
        </pc:grpChg>
        <pc:picChg chg="del mod">
          <ac:chgData name="寺田 勝也" userId="8c59538c-4358-4eb0-84dd-2e7cb114f0dc" providerId="ADAL" clId="{C1CCDA61-15A4-4D10-B50A-0028A41ECB04}" dt="2026-03-26T06:27:27.486" v="435" actId="478"/>
          <ac:picMkLst>
            <pc:docMk/>
            <pc:sldMk cId="1520744523" sldId="345"/>
            <ac:picMk id="7" creationId="{E9818357-EC85-1F5E-9381-704C517757DD}"/>
          </ac:picMkLst>
        </pc:picChg>
        <pc:picChg chg="add mod">
          <ac:chgData name="寺田 勝也" userId="8c59538c-4358-4eb0-84dd-2e7cb114f0dc" providerId="ADAL" clId="{C1CCDA61-15A4-4D10-B50A-0028A41ECB04}" dt="2026-03-26T07:48:58.689" v="642" actId="1076"/>
          <ac:picMkLst>
            <pc:docMk/>
            <pc:sldMk cId="1520744523" sldId="345"/>
            <ac:picMk id="20" creationId="{8DB47747-F25F-9B10-C79D-814A32FFBB61}"/>
          </ac:picMkLst>
        </pc:picChg>
        <pc:picChg chg="ord">
          <ac:chgData name="寺田 勝也" userId="8c59538c-4358-4eb0-84dd-2e7cb114f0dc" providerId="ADAL" clId="{C1CCDA61-15A4-4D10-B50A-0028A41ECB04}" dt="2026-03-26T03:53:49.647" v="250" actId="167"/>
          <ac:picMkLst>
            <pc:docMk/>
            <pc:sldMk cId="1520744523" sldId="345"/>
            <ac:picMk id="43" creationId="{9A50CC08-ED30-1226-9C35-0E93F77C730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2026/3/26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52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5A26C80-77CC-FA58-0FC9-327A70DBD43F}"/>
              </a:ext>
            </a:extLst>
          </p:cNvPr>
          <p:cNvSpPr/>
          <p:nvPr/>
        </p:nvSpPr>
        <p:spPr>
          <a:xfrm>
            <a:off x="-15359" y="0"/>
            <a:ext cx="6873359" cy="8408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3" name="図 42" descr="グリーン, 花 が含まれている画像&#10;&#10;自動的に生成された説明">
            <a:extLst>
              <a:ext uri="{FF2B5EF4-FFF2-40B4-BE49-F238E27FC236}">
                <a16:creationId xmlns:a16="http://schemas.microsoft.com/office/drawing/2014/main" id="{9A50CC08-ED30-1226-9C35-0E93F77C73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7" r="38509" b="34964"/>
          <a:stretch/>
        </p:blipFill>
        <p:spPr>
          <a:xfrm rot="5400000">
            <a:off x="-918802" y="889186"/>
            <a:ext cx="8673504" cy="6893627"/>
          </a:xfrm>
          <a:prstGeom prst="rect">
            <a:avLst/>
          </a:prstGeom>
        </p:spPr>
      </p:pic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71A81792-DA01-402D-A43D-216B293FB4AB}"/>
              </a:ext>
            </a:extLst>
          </p:cNvPr>
          <p:cNvGrpSpPr/>
          <p:nvPr/>
        </p:nvGrpSpPr>
        <p:grpSpPr>
          <a:xfrm>
            <a:off x="4791491" y="1876351"/>
            <a:ext cx="873731" cy="3297552"/>
            <a:chOff x="7284874" y="1578005"/>
            <a:chExt cx="806521" cy="3043894"/>
          </a:xfrm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89446F55-5B26-4255-8908-6E1124B3C1C6}"/>
                </a:ext>
              </a:extLst>
            </p:cNvPr>
            <p:cNvSpPr/>
            <p:nvPr/>
          </p:nvSpPr>
          <p:spPr>
            <a:xfrm rot="16623454">
              <a:off x="6166188" y="2696691"/>
              <a:ext cx="3043894" cy="806521"/>
            </a:xfrm>
            <a:prstGeom prst="rect">
              <a:avLst/>
            </a:prstGeom>
            <a:gradFill flip="none" rotWithShape="1">
              <a:gsLst>
                <a:gs pos="0">
                  <a:srgbClr val="A0D44C"/>
                </a:gs>
                <a:gs pos="74000">
                  <a:srgbClr val="8BC32F"/>
                </a:gs>
                <a:gs pos="98000">
                  <a:srgbClr val="FFFF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5F85FC1E-48D3-483E-9254-B079B2117AE7}"/>
                </a:ext>
              </a:extLst>
            </p:cNvPr>
            <p:cNvSpPr txBox="1"/>
            <p:nvPr/>
          </p:nvSpPr>
          <p:spPr>
            <a:xfrm rot="423454">
              <a:off x="7321610" y="1778260"/>
              <a:ext cx="724459" cy="272352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sz="3900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癒しの空間を</a:t>
              </a:r>
            </a:p>
          </p:txBody>
        </p:sp>
      </p:grpSp>
      <p:pic>
        <p:nvPicPr>
          <p:cNvPr id="26" name="Picture 2" descr="コリスライブ | シニア向けオンラインレク">
            <a:extLst>
              <a:ext uri="{FF2B5EF4-FFF2-40B4-BE49-F238E27FC236}">
                <a16:creationId xmlns:a16="http://schemas.microsoft.com/office/drawing/2014/main" id="{5A15F4C4-394A-0646-8486-221E45C20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324" y="9472311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65B5FBC-297F-7458-6189-713A41C399A3}"/>
              </a:ext>
            </a:extLst>
          </p:cNvPr>
          <p:cNvGrpSpPr/>
          <p:nvPr/>
        </p:nvGrpSpPr>
        <p:grpSpPr>
          <a:xfrm>
            <a:off x="0" y="8218358"/>
            <a:ext cx="6864764" cy="1687642"/>
            <a:chOff x="0" y="8218358"/>
            <a:chExt cx="6864764" cy="1687642"/>
          </a:xfrm>
        </p:grpSpPr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0BD75A87-1998-B9E9-7BA8-4EA3FE036051}"/>
                </a:ext>
              </a:extLst>
            </p:cNvPr>
            <p:cNvSpPr/>
            <p:nvPr/>
          </p:nvSpPr>
          <p:spPr>
            <a:xfrm>
              <a:off x="0" y="8218358"/>
              <a:ext cx="6849775" cy="16876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CF608335-7414-7EE5-0CD2-75BB8DB6D4D2}"/>
                </a:ext>
              </a:extLst>
            </p:cNvPr>
            <p:cNvGrpSpPr/>
            <p:nvPr/>
          </p:nvGrpSpPr>
          <p:grpSpPr>
            <a:xfrm>
              <a:off x="8225" y="8309224"/>
              <a:ext cx="6856539" cy="1284086"/>
              <a:chOff x="-6765" y="8339204"/>
              <a:chExt cx="6856539" cy="1284086"/>
            </a:xfrm>
          </p:grpSpPr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5E95C9F-AB80-E30A-DB36-209BD945EFC5}"/>
                  </a:ext>
                </a:extLst>
              </p:cNvPr>
              <p:cNvSpPr txBox="1"/>
              <p:nvPr/>
            </p:nvSpPr>
            <p:spPr>
              <a:xfrm>
                <a:off x="-1" y="8339204"/>
                <a:ext cx="6849775" cy="425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2167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開催日時</a:t>
                </a: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F9CCE1F1-57B6-A10C-DDD1-D4750A7E24A3}"/>
                  </a:ext>
                </a:extLst>
              </p:cNvPr>
              <p:cNvSpPr txBox="1"/>
              <p:nvPr/>
            </p:nvSpPr>
            <p:spPr>
              <a:xfrm>
                <a:off x="-1" y="8639506"/>
                <a:ext cx="6838699" cy="6590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36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2026</a:t>
                </a:r>
                <a:r>
                  <a:rPr kumimoji="1" lang="ja-JP" altLang="en-US" sz="36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年</a:t>
                </a:r>
                <a:r>
                  <a:rPr kumimoji="1" lang="en-US" altLang="ja-JP" sz="36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5</a:t>
                </a:r>
                <a:r>
                  <a:rPr kumimoji="1" lang="ja-JP" altLang="en-US" sz="36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月</a:t>
                </a:r>
                <a:r>
                  <a:rPr kumimoji="1" lang="en-US" altLang="ja-JP" sz="36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13</a:t>
                </a:r>
                <a:r>
                  <a:rPr kumimoji="1" lang="ja-JP" altLang="en-US" sz="36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日</a:t>
                </a:r>
                <a:r>
                  <a:rPr kumimoji="1" lang="en-US" altLang="ja-JP" sz="36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(</a:t>
                </a:r>
                <a:r>
                  <a:rPr kumimoji="1" lang="ja-JP" altLang="en-US" sz="36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水</a:t>
                </a:r>
                <a:r>
                  <a:rPr kumimoji="1" lang="en-US" altLang="ja-JP" sz="36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)</a:t>
                </a:r>
                <a:endParaRPr kumimoji="1" lang="ja-JP" altLang="en-US" sz="3600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7A064A2-3345-0E34-057C-D132D9CC42AD}"/>
                  </a:ext>
                </a:extLst>
              </p:cNvPr>
              <p:cNvSpPr txBox="1"/>
              <p:nvPr/>
            </p:nvSpPr>
            <p:spPr>
              <a:xfrm>
                <a:off x="-6765" y="9130847"/>
                <a:ext cx="6849775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26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第</a:t>
                </a:r>
                <a:r>
                  <a:rPr kumimoji="1" lang="en-US" altLang="ja-JP" sz="26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1</a:t>
                </a:r>
                <a:r>
                  <a:rPr kumimoji="1" lang="ja-JP" altLang="en-US" sz="26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部 </a:t>
                </a:r>
                <a:r>
                  <a:rPr kumimoji="1" lang="en-US" altLang="ja-JP" sz="26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14:00</a:t>
                </a:r>
                <a:r>
                  <a:rPr kumimoji="1" lang="ja-JP" altLang="en-US" sz="26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～</a:t>
                </a:r>
                <a:r>
                  <a:rPr kumimoji="1" lang="en-US" altLang="ja-JP" sz="26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15:00/</a:t>
                </a:r>
                <a:r>
                  <a:rPr kumimoji="1" lang="ja-JP" altLang="en-US" sz="26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第</a:t>
                </a:r>
                <a:r>
                  <a:rPr kumimoji="1" lang="en-US" altLang="ja-JP" sz="26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2</a:t>
                </a:r>
                <a:r>
                  <a:rPr kumimoji="1" lang="ja-JP" altLang="en-US" sz="26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部 </a:t>
                </a:r>
                <a:r>
                  <a:rPr kumimoji="1" lang="en-US" altLang="ja-JP" sz="26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15:15</a:t>
                </a:r>
                <a:r>
                  <a:rPr kumimoji="1" lang="ja-JP" altLang="en-US" sz="26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～</a:t>
                </a:r>
                <a:r>
                  <a:rPr kumimoji="1" lang="en-US" altLang="ja-JP" sz="2600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15:45</a:t>
                </a:r>
                <a:endParaRPr kumimoji="1" lang="ja-JP" altLang="en-US" sz="2600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endParaRPr>
              </a:p>
            </p:txBody>
          </p:sp>
        </p:grp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F5519532-102A-4119-BC78-7DBF00D446EA}"/>
              </a:ext>
            </a:extLst>
          </p:cNvPr>
          <p:cNvGrpSpPr/>
          <p:nvPr/>
        </p:nvGrpSpPr>
        <p:grpSpPr>
          <a:xfrm>
            <a:off x="3720641" y="2282228"/>
            <a:ext cx="718210" cy="3610148"/>
            <a:chOff x="9015844" y="805897"/>
            <a:chExt cx="662963" cy="3332444"/>
          </a:xfrm>
        </p:grpSpPr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58FC66C9-05EB-42BB-B654-68DA19B781BA}"/>
                </a:ext>
              </a:extLst>
            </p:cNvPr>
            <p:cNvSpPr/>
            <p:nvPr/>
          </p:nvSpPr>
          <p:spPr>
            <a:xfrm rot="15553846">
              <a:off x="7685872" y="2181910"/>
              <a:ext cx="3332444" cy="580418"/>
            </a:xfrm>
            <a:prstGeom prst="rect">
              <a:avLst/>
            </a:prstGeom>
            <a:gradFill flip="none" rotWithShape="1">
              <a:gsLst>
                <a:gs pos="0">
                  <a:srgbClr val="BED54B"/>
                </a:gs>
                <a:gs pos="78000">
                  <a:srgbClr val="8BC32F"/>
                </a:gs>
                <a:gs pos="100000">
                  <a:srgbClr val="FFFF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AD19D75B-CF92-4AFA-9771-21C5B8C3E564}"/>
                </a:ext>
              </a:extLst>
            </p:cNvPr>
            <p:cNvSpPr txBox="1"/>
            <p:nvPr/>
          </p:nvSpPr>
          <p:spPr>
            <a:xfrm rot="20953846">
              <a:off x="9015844" y="901127"/>
              <a:ext cx="662963" cy="319703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sz="3467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あなたにお届け♪</a:t>
              </a: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70721B52-2605-2EA5-7B70-C4C9FF92928B}"/>
              </a:ext>
            </a:extLst>
          </p:cNvPr>
          <p:cNvGrpSpPr/>
          <p:nvPr/>
        </p:nvGrpSpPr>
        <p:grpSpPr>
          <a:xfrm>
            <a:off x="266967" y="865004"/>
            <a:ext cx="6328977" cy="1192634"/>
            <a:chOff x="7717457" y="241657"/>
            <a:chExt cx="6328977" cy="1192634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9BEA2B9-EE1D-0DB7-6DDC-BA3A7376353A}"/>
                </a:ext>
              </a:extLst>
            </p:cNvPr>
            <p:cNvSpPr txBox="1"/>
            <p:nvPr/>
          </p:nvSpPr>
          <p:spPr>
            <a:xfrm>
              <a:off x="7717457" y="241657"/>
              <a:ext cx="6328977" cy="1192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7150">
                  <a:ln w="190500">
                    <a:solidFill>
                      <a:srgbClr val="669900"/>
                    </a:solidFill>
                  </a:ln>
                  <a:solidFill>
                    <a:srgbClr val="0099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癒しのコンサート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0BCC8092-5AF0-1795-89F4-E3938CEE87EE}"/>
                </a:ext>
              </a:extLst>
            </p:cNvPr>
            <p:cNvSpPr txBox="1"/>
            <p:nvPr/>
          </p:nvSpPr>
          <p:spPr>
            <a:xfrm>
              <a:off x="7717457" y="241657"/>
              <a:ext cx="6328977" cy="1192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7150">
                  <a:ln w="889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癒しのコンサート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8FB6C06B-8F53-443D-A25A-CB9B520990F5}"/>
                </a:ext>
              </a:extLst>
            </p:cNvPr>
            <p:cNvSpPr txBox="1"/>
            <p:nvPr/>
          </p:nvSpPr>
          <p:spPr>
            <a:xfrm>
              <a:off x="7717457" y="241657"/>
              <a:ext cx="6328977" cy="1192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7150" dirty="0">
                  <a:solidFill>
                    <a:srgbClr val="8BC32F"/>
                  </a:solidFill>
                  <a:effectLst>
                    <a:outerShdw blurRad="50800" dist="38100" dir="2700000" algn="tl" rotWithShape="0">
                      <a:prstClr val="black">
                        <a:alpha val="14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癒しのコンサート</a:t>
              </a: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38BB5211-9B05-78F4-D93E-D02DD6556E2C}"/>
              </a:ext>
            </a:extLst>
          </p:cNvPr>
          <p:cNvGrpSpPr/>
          <p:nvPr/>
        </p:nvGrpSpPr>
        <p:grpSpPr>
          <a:xfrm>
            <a:off x="1167282" y="179091"/>
            <a:ext cx="1899879" cy="825931"/>
            <a:chOff x="-3617261" y="-1193839"/>
            <a:chExt cx="1899879" cy="825931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C9B522EB-1B0A-EB50-9F9B-9A770C9953EA}"/>
                </a:ext>
              </a:extLst>
            </p:cNvPr>
            <p:cNvSpPr txBox="1"/>
            <p:nvPr/>
          </p:nvSpPr>
          <p:spPr>
            <a:xfrm rot="153592">
              <a:off x="-3617261" y="-1193839"/>
              <a:ext cx="1899879" cy="8259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4767">
                  <a:ln w="82550">
                    <a:solidFill>
                      <a:srgbClr val="669900"/>
                    </a:solidFill>
                  </a:ln>
                  <a:solidFill>
                    <a:srgbClr val="BED54B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あみの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9ED02D7C-4D24-BF23-F78D-B2D76E68533A}"/>
                </a:ext>
              </a:extLst>
            </p:cNvPr>
            <p:cNvSpPr txBox="1"/>
            <p:nvPr/>
          </p:nvSpPr>
          <p:spPr>
            <a:xfrm rot="153592">
              <a:off x="-3617261" y="-1193839"/>
              <a:ext cx="1899879" cy="8259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4767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あみの</a:t>
              </a:r>
            </a:p>
          </p:txBody>
        </p:sp>
      </p:grpSp>
      <p:pic>
        <p:nvPicPr>
          <p:cNvPr id="4" name="図 3" descr="人, 衣料, 持つ, 女性 が含まれている画像&#10;&#10;自動的に生成された説明">
            <a:extLst>
              <a:ext uri="{FF2B5EF4-FFF2-40B4-BE49-F238E27FC236}">
                <a16:creationId xmlns:a16="http://schemas.microsoft.com/office/drawing/2014/main" id="{7711D218-03D2-A64D-DA5A-A015126411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54" r="12766" b="7965"/>
          <a:stretch/>
        </p:blipFill>
        <p:spPr>
          <a:xfrm>
            <a:off x="-22122" y="2230392"/>
            <a:ext cx="5916004" cy="602334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C71B4E3-4DB9-6406-00AC-6A25183AE788}"/>
              </a:ext>
            </a:extLst>
          </p:cNvPr>
          <p:cNvSpPr/>
          <p:nvPr/>
        </p:nvSpPr>
        <p:spPr>
          <a:xfrm>
            <a:off x="3819525" y="7041638"/>
            <a:ext cx="2823496" cy="1093632"/>
          </a:xfrm>
          <a:prstGeom prst="rect">
            <a:avLst/>
          </a:prstGeom>
          <a:solidFill>
            <a:srgbClr val="CC3300">
              <a:alpha val="8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9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C8F421C-CAB9-FCBF-AD0C-E1C500D7C497}"/>
              </a:ext>
            </a:extLst>
          </p:cNvPr>
          <p:cNvSpPr txBox="1"/>
          <p:nvPr/>
        </p:nvSpPr>
        <p:spPr>
          <a:xfrm>
            <a:off x="4033334" y="7104749"/>
            <a:ext cx="283481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SOMPO</a:t>
            </a:r>
            <a:r>
              <a:rPr kumimoji="1"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ケア様限</a:t>
            </a:r>
            <a:br>
              <a:rPr kumimoji="1" lang="en-US" altLang="ja-JP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kumimoji="1" lang="ja-JP" altLang="en-US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第</a:t>
            </a:r>
            <a:r>
              <a:rPr kumimoji="1" lang="en-US" altLang="ja-JP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kumimoji="1" lang="ja-JP" altLang="en-US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部プログラムあり</a:t>
            </a:r>
            <a:endParaRPr kumimoji="1" lang="en-US" altLang="ja-JP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en-US" altLang="ja-JP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15:15</a:t>
            </a:r>
            <a:r>
              <a:rPr kumimoji="1" lang="ja-JP" altLang="en-US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kumimoji="1" lang="en-US" altLang="ja-JP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15:45</a:t>
            </a:r>
            <a:endParaRPr kumimoji="1" lang="ja-JP" altLang="en-US" sz="2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5E03E3D-5313-8474-E0FB-8636C1DF0111}"/>
              </a:ext>
            </a:extLst>
          </p:cNvPr>
          <p:cNvSpPr txBox="1"/>
          <p:nvPr/>
        </p:nvSpPr>
        <p:spPr>
          <a:xfrm>
            <a:off x="3424887" y="9489025"/>
            <a:ext cx="36449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※</a:t>
            </a:r>
            <a:r>
              <a:rPr kumimoji="1" lang="ja-JP" altLang="en-US" sz="1400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第</a:t>
            </a:r>
            <a:r>
              <a:rPr kumimoji="1" lang="en-US" altLang="ja-JP" sz="1400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2</a:t>
            </a:r>
            <a:r>
              <a:rPr kumimoji="1" lang="ja-JP" altLang="en-US" sz="1400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部は</a:t>
            </a:r>
            <a:r>
              <a:rPr kumimoji="1" lang="en-US" altLang="ja-JP" sz="1400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SOMPO</a:t>
            </a:r>
            <a:r>
              <a:rPr kumimoji="1" lang="ja-JP" altLang="en-US" sz="1400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ケア様限定番組です</a:t>
            </a:r>
          </a:p>
        </p:txBody>
      </p:sp>
      <p:pic>
        <p:nvPicPr>
          <p:cNvPr id="20" name="Picture 2" descr="コリスライブ | シニア向けオンラインレク">
            <a:extLst>
              <a:ext uri="{FF2B5EF4-FFF2-40B4-BE49-F238E27FC236}">
                <a16:creationId xmlns:a16="http://schemas.microsoft.com/office/drawing/2014/main" id="{8DB47747-F25F-9B10-C79D-814A32FFB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083" y="109198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744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940E97-6B7F-4248-9C2A-28EC6C45363E}">
  <ds:schemaRefs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ccc50300-c016-41b3-baf7-1f053ea3de53"/>
    <ds:schemaRef ds:uri="http://schemas.microsoft.com/office/infopath/2007/PartnerControls"/>
    <ds:schemaRef ds:uri="aa497eed-f72d-442f-adf5-cc88fbf9cce6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1812826-1197-4E61-B462-8930E42DF5E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6AD34C7-D7E8-4CB5-8310-8F7B2160C3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255</TotalTime>
  <Words>64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10</cp:revision>
  <cp:lastPrinted>2024-03-27T07:08:11Z</cp:lastPrinted>
  <dcterms:created xsi:type="dcterms:W3CDTF">2022-02-20T16:12:08Z</dcterms:created>
  <dcterms:modified xsi:type="dcterms:W3CDTF">2026-03-26T07:50:01Z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