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3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8FC"/>
    <a:srgbClr val="FE8700"/>
    <a:srgbClr val="C0FCC3"/>
    <a:srgbClr val="85F98A"/>
    <a:srgbClr val="69F25E"/>
    <a:srgbClr val="3CAE32"/>
    <a:srgbClr val="BF9000"/>
    <a:srgbClr val="F9F0DB"/>
    <a:srgbClr val="F6E8C6"/>
    <a:srgbClr val="FFD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92AD5-0249-AC73-B439-542C37C34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1AE53A-58B5-8EA0-F6C0-839FDE703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6EE54B0-0D2E-7A56-1014-06B7DA934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4D8525-4D17-E156-C7A2-DE1EDAE8E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F0C00-6D7D-4E1B-9D29-BA8FD97D6C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256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797"/>
            </a:gs>
            <a:gs pos="60000">
              <a:srgbClr val="FFD5D5"/>
            </a:gs>
            <a:gs pos="0">
              <a:schemeClr val="accent1">
                <a:lumMod val="45000"/>
                <a:lumOff val="55000"/>
              </a:schemeClr>
            </a:gs>
            <a:gs pos="100000">
              <a:srgbClr val="FF9797"/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B5596C-DEE4-B8B0-CFEA-087887E7C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70C061B-688F-F213-0F58-57381BD92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738"/>
            <a:ext cx="7556500" cy="5037667"/>
          </a:xfrm>
          <a:prstGeom prst="rect">
            <a:avLst/>
          </a:prstGeom>
        </p:spPr>
      </p:pic>
      <p:sp>
        <p:nvSpPr>
          <p:cNvPr id="37" name="フローチャート: 結合子 36">
            <a:extLst>
              <a:ext uri="{FF2B5EF4-FFF2-40B4-BE49-F238E27FC236}">
                <a16:creationId xmlns:a16="http://schemas.microsoft.com/office/drawing/2014/main" id="{AFC55A50-C7F1-5709-C516-E1E76E0866D1}"/>
              </a:ext>
            </a:extLst>
          </p:cNvPr>
          <p:cNvSpPr/>
          <p:nvPr/>
        </p:nvSpPr>
        <p:spPr>
          <a:xfrm>
            <a:off x="-1267527" y="3104444"/>
            <a:ext cx="10297225" cy="9270019"/>
          </a:xfrm>
          <a:prstGeom prst="flowChartConnector">
            <a:avLst/>
          </a:prstGeom>
          <a:gradFill>
            <a:gsLst>
              <a:gs pos="21000">
                <a:srgbClr val="F7ECD0"/>
              </a:gs>
              <a:gs pos="0">
                <a:srgbClr val="F9F0DB"/>
              </a:gs>
              <a:gs pos="69000">
                <a:srgbClr val="F9DBE1"/>
              </a:gs>
              <a:gs pos="100000">
                <a:srgbClr val="FFBDBD"/>
              </a:gs>
            </a:gsLst>
            <a:lin ang="5400000" scaled="1"/>
          </a:gra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34F0E278-8CA2-0DE5-475F-46183909B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128" y="-154983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6B9C5CA-6568-C8C0-A7A6-A511E07BA766}"/>
              </a:ext>
            </a:extLst>
          </p:cNvPr>
          <p:cNvGrpSpPr/>
          <p:nvPr/>
        </p:nvGrpSpPr>
        <p:grpSpPr>
          <a:xfrm>
            <a:off x="355474" y="7652660"/>
            <a:ext cx="4487025" cy="2558876"/>
            <a:chOff x="890116" y="5113905"/>
            <a:chExt cx="4487025" cy="2558876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FAE9E17-5BAD-C472-47F5-53CAA40C9457}"/>
                </a:ext>
              </a:extLst>
            </p:cNvPr>
            <p:cNvGrpSpPr/>
            <p:nvPr/>
          </p:nvGrpSpPr>
          <p:grpSpPr>
            <a:xfrm>
              <a:off x="3447908" y="6208077"/>
              <a:ext cx="645819" cy="635769"/>
              <a:chOff x="8417498" y="664723"/>
              <a:chExt cx="645819" cy="635769"/>
            </a:xfrm>
          </p:grpSpPr>
          <p:sp>
            <p:nvSpPr>
              <p:cNvPr id="20" name="楕円 19">
                <a:extLst>
                  <a:ext uri="{FF2B5EF4-FFF2-40B4-BE49-F238E27FC236}">
                    <a16:creationId xmlns:a16="http://schemas.microsoft.com/office/drawing/2014/main" id="{74C8969E-B22B-D899-27A4-7F580BDC60F2}"/>
                  </a:ext>
                </a:extLst>
              </p:cNvPr>
              <p:cNvSpPr/>
              <p:nvPr/>
            </p:nvSpPr>
            <p:spPr>
              <a:xfrm>
                <a:off x="8417498" y="664723"/>
                <a:ext cx="645818" cy="63576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9E1EFD64-9407-58FE-C609-DD779F02C74B}"/>
                  </a:ext>
                </a:extLst>
              </p:cNvPr>
              <p:cNvSpPr txBox="1"/>
              <p:nvPr/>
            </p:nvSpPr>
            <p:spPr>
              <a:xfrm>
                <a:off x="8417498" y="690219"/>
                <a:ext cx="6458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金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0B8681DA-D4F6-7D0A-67EA-791E82198817}"/>
                </a:ext>
              </a:extLst>
            </p:cNvPr>
            <p:cNvGrpSpPr/>
            <p:nvPr/>
          </p:nvGrpSpPr>
          <p:grpSpPr>
            <a:xfrm>
              <a:off x="1010862" y="5861807"/>
              <a:ext cx="2721277" cy="1107996"/>
              <a:chOff x="793261" y="6200954"/>
              <a:chExt cx="2677250" cy="1107996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0823DE-03D4-6409-7E81-40CD2BC2D567}"/>
                  </a:ext>
                </a:extLst>
              </p:cNvPr>
              <p:cNvSpPr txBox="1"/>
              <p:nvPr/>
            </p:nvSpPr>
            <p:spPr>
              <a:xfrm rot="16200000">
                <a:off x="944941" y="6049274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5</a:t>
                </a: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D02B00F3-6937-9B5C-0509-5CDB0D5EA40D}"/>
                  </a:ext>
                </a:extLst>
              </p:cNvPr>
              <p:cNvSpPr txBox="1"/>
              <p:nvPr/>
            </p:nvSpPr>
            <p:spPr>
              <a:xfrm rot="16200000">
                <a:off x="2158474" y="5996913"/>
                <a:ext cx="1107996" cy="1516078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 </a:t>
                </a:r>
                <a:r>
                  <a:rPr lang="ja-JP" altLang="en-US" sz="5400" b="1" i="0" u="none" strike="noStrike" baseline="0" dirty="0">
                    <a:solidFill>
                      <a:srgbClr val="003FCB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  </a:t>
                </a:r>
                <a:endParaRPr lang="en-US" altLang="ja-JP" sz="5400" b="1" i="0" u="none" strike="noStrike" baseline="0" dirty="0">
                  <a:solidFill>
                    <a:srgbClr val="003FCB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F2C117F-9582-ABAA-C789-67616C747794}"/>
                </a:ext>
              </a:extLst>
            </p:cNvPr>
            <p:cNvGrpSpPr/>
            <p:nvPr/>
          </p:nvGrpSpPr>
          <p:grpSpPr>
            <a:xfrm>
              <a:off x="1064301" y="5113905"/>
              <a:ext cx="3182700" cy="911200"/>
              <a:chOff x="-3448608" y="8604296"/>
              <a:chExt cx="3463710" cy="1006064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435BC59C-25C1-7FB4-0CF5-61DA824B9C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3448608" y="8604296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7" name="TextBox 37">
                <a:extLst>
                  <a:ext uri="{FF2B5EF4-FFF2-40B4-BE49-F238E27FC236}">
                    <a16:creationId xmlns:a16="http://schemas.microsoft.com/office/drawing/2014/main" id="{CD634C81-632E-ACB7-EC94-C2631E4D01B6}"/>
                  </a:ext>
                </a:extLst>
              </p:cNvPr>
              <p:cNvSpPr txBox="1"/>
              <p:nvPr/>
            </p:nvSpPr>
            <p:spPr>
              <a:xfrm>
                <a:off x="-3218485" y="9111589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4" name="Picture 60">
              <a:extLst>
                <a:ext uri="{FF2B5EF4-FFF2-40B4-BE49-F238E27FC236}">
                  <a16:creationId xmlns:a16="http://schemas.microsoft.com/office/drawing/2014/main" id="{F89E0FB8-468F-9044-7A5F-730562D4B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3145513" y="5483260"/>
              <a:ext cx="1541008" cy="484006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4EAF486-20DD-D1D9-2A42-1A7AFC4F6A5F}"/>
                </a:ext>
              </a:extLst>
            </p:cNvPr>
            <p:cNvSpPr txBox="1"/>
            <p:nvPr/>
          </p:nvSpPr>
          <p:spPr>
            <a:xfrm rot="16200000">
              <a:off x="2764297" y="5059936"/>
              <a:ext cx="738664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22" name="TextBox 27">
            <a:extLst>
              <a:ext uri="{FF2B5EF4-FFF2-40B4-BE49-F238E27FC236}">
                <a16:creationId xmlns:a16="http://schemas.microsoft.com/office/drawing/2014/main" id="{B2CD044C-B719-FAE3-73BB-B4357E5984FF}"/>
              </a:ext>
            </a:extLst>
          </p:cNvPr>
          <p:cNvSpPr txBox="1"/>
          <p:nvPr/>
        </p:nvSpPr>
        <p:spPr>
          <a:xfrm>
            <a:off x="741112" y="8920159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F826C20-095C-BDD9-35BC-CD635A960288}"/>
              </a:ext>
            </a:extLst>
          </p:cNvPr>
          <p:cNvSpPr txBox="1"/>
          <p:nvPr/>
        </p:nvSpPr>
        <p:spPr>
          <a:xfrm>
            <a:off x="4740192" y="8983643"/>
            <a:ext cx="62416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C5C2A54B-4A03-5766-1BFE-4CFEA7E4E5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34" y="282805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61CDF3A-F5E8-8491-9327-7ADC5858AD5B}"/>
              </a:ext>
            </a:extLst>
          </p:cNvPr>
          <p:cNvSpPr txBox="1"/>
          <p:nvPr/>
        </p:nvSpPr>
        <p:spPr>
          <a:xfrm>
            <a:off x="2942273" y="213419"/>
            <a:ext cx="54068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ja-JP" altLang="en-US" b="1" i="0" dirty="0">
                <a:solidFill>
                  <a:srgbClr val="434242"/>
                </a:solidFill>
                <a:effectLst/>
              </a:rPr>
              <a:t>画像提供：富士本栖湖リゾート</a:t>
            </a:r>
            <a:endParaRPr lang="ja-JP" altLang="en-US" dirty="0">
              <a:effectLst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170D4F0F-19FE-5FFF-7617-CF44BCDBE9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6" r="16873"/>
          <a:stretch>
            <a:fillRect/>
          </a:stretch>
        </p:blipFill>
        <p:spPr>
          <a:xfrm>
            <a:off x="2014109" y="3127435"/>
            <a:ext cx="3607535" cy="3449973"/>
          </a:xfrm>
          <a:prstGeom prst="ellipse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0A3C4E7-3B5D-B257-6579-18712B1C40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8" r="19520"/>
          <a:stretch>
            <a:fillRect/>
          </a:stretch>
        </p:blipFill>
        <p:spPr>
          <a:xfrm>
            <a:off x="4019700" y="5356904"/>
            <a:ext cx="3350531" cy="3321239"/>
          </a:xfrm>
          <a:prstGeom prst="ellipse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58BF95B-23CC-E474-C3B1-E6B30C76C7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71"/>
          <a:stretch>
            <a:fillRect/>
          </a:stretch>
        </p:blipFill>
        <p:spPr>
          <a:xfrm>
            <a:off x="-535017" y="3163652"/>
            <a:ext cx="8832204" cy="3543672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13509FCE-5454-BF22-F7DC-E45FD5078A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52"/>
          <a:stretch>
            <a:fillRect/>
          </a:stretch>
        </p:blipFill>
        <p:spPr>
          <a:xfrm>
            <a:off x="39627" y="6332004"/>
            <a:ext cx="7556500" cy="438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66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80533</TotalTime>
  <Words>26</Words>
  <Application>Microsoft Office PowerPoint</Application>
  <PresentationFormat>ユーザー設定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359</cp:revision>
  <cp:lastPrinted>2024-04-25T02:32:41Z</cp:lastPrinted>
  <dcterms:created xsi:type="dcterms:W3CDTF">2022-09-22T01:47:20Z</dcterms:created>
  <dcterms:modified xsi:type="dcterms:W3CDTF">2026-03-25T04:58:49Z</dcterms:modified>
</cp:coreProperties>
</file>