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57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DBD"/>
    <a:srgbClr val="F9DBE1"/>
    <a:srgbClr val="F9F0DB"/>
    <a:srgbClr val="F6E8C6"/>
    <a:srgbClr val="FFD5D5"/>
    <a:srgbClr val="3CAE32"/>
    <a:srgbClr val="FE8700"/>
    <a:srgbClr val="BF9000"/>
    <a:srgbClr val="19A4AD"/>
    <a:srgbClr val="5482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68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108" y="1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2026/3/13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0F286F-2F69-448F-B16D-95F8927B359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645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2026/3/13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2026/3/13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2026/3/13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2026/3/13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2026/3/13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1000">
              <a:srgbClr val="F7ECD0"/>
            </a:gs>
            <a:gs pos="0">
              <a:srgbClr val="F9F0DB"/>
            </a:gs>
            <a:gs pos="69000">
              <a:srgbClr val="F9DBE1"/>
            </a:gs>
            <a:gs pos="100000">
              <a:srgbClr val="FFBDBD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0BF4A0-53C8-5CAF-6F65-2C80C679A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C571ADC3-9788-109E-A4D7-641CBE9AD6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3566" y="-85073"/>
            <a:ext cx="8351591" cy="5567728"/>
          </a:xfrm>
          <a:prstGeom prst="rect">
            <a:avLst/>
          </a:prstGeom>
        </p:spPr>
      </p:pic>
      <p:sp>
        <p:nvSpPr>
          <p:cNvPr id="42" name="楕円 41">
            <a:extLst>
              <a:ext uri="{FF2B5EF4-FFF2-40B4-BE49-F238E27FC236}">
                <a16:creationId xmlns:a16="http://schemas.microsoft.com/office/drawing/2014/main" id="{0A4D1A92-F0F2-3C40-182E-089C5CF1B37C}"/>
              </a:ext>
            </a:extLst>
          </p:cNvPr>
          <p:cNvSpPr/>
          <p:nvPr/>
        </p:nvSpPr>
        <p:spPr>
          <a:xfrm>
            <a:off x="-1962783" y="-1425889"/>
            <a:ext cx="6734149" cy="3734267"/>
          </a:xfrm>
          <a:prstGeom prst="ellipse">
            <a:avLst/>
          </a:prstGeom>
          <a:solidFill>
            <a:schemeClr val="bg1">
              <a:alpha val="94000"/>
            </a:schemeClr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2" name="波線 21">
            <a:extLst>
              <a:ext uri="{FF2B5EF4-FFF2-40B4-BE49-F238E27FC236}">
                <a16:creationId xmlns:a16="http://schemas.microsoft.com/office/drawing/2014/main" id="{50A10E52-0A7F-B7BC-E789-5AD76D35E380}"/>
              </a:ext>
            </a:extLst>
          </p:cNvPr>
          <p:cNvSpPr/>
          <p:nvPr/>
        </p:nvSpPr>
        <p:spPr>
          <a:xfrm rot="21122806">
            <a:off x="-1320517" y="2947692"/>
            <a:ext cx="9844143" cy="4719049"/>
          </a:xfrm>
          <a:prstGeom prst="wave">
            <a:avLst>
              <a:gd name="adj1" fmla="val 20000"/>
              <a:gd name="adj2" fmla="val -749"/>
            </a:avLst>
          </a:prstGeom>
          <a:gradFill>
            <a:gsLst>
              <a:gs pos="21000">
                <a:srgbClr val="F7ECD0"/>
              </a:gs>
              <a:gs pos="0">
                <a:srgbClr val="F9F0DB"/>
              </a:gs>
              <a:gs pos="69000">
                <a:srgbClr val="F9DBE1"/>
              </a:gs>
              <a:gs pos="100000">
                <a:srgbClr val="FFBDBD"/>
              </a:gs>
            </a:gsLst>
            <a:lin ang="5400000" scaled="1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7" name="図 46">
            <a:extLst>
              <a:ext uri="{FF2B5EF4-FFF2-40B4-BE49-F238E27FC236}">
                <a16:creationId xmlns:a16="http://schemas.microsoft.com/office/drawing/2014/main" id="{D5BF24D4-68D4-4E5B-29AB-15782BE573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725" y="276924"/>
            <a:ext cx="967936" cy="520632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sp>
        <p:nvSpPr>
          <p:cNvPr id="46" name="TextBox 27">
            <a:extLst>
              <a:ext uri="{FF2B5EF4-FFF2-40B4-BE49-F238E27FC236}">
                <a16:creationId xmlns:a16="http://schemas.microsoft.com/office/drawing/2014/main" id="{4E14BF98-432C-23D7-8F27-9149087F5F87}"/>
              </a:ext>
            </a:extLst>
          </p:cNvPr>
          <p:cNvSpPr txBox="1"/>
          <p:nvPr/>
        </p:nvSpPr>
        <p:spPr>
          <a:xfrm>
            <a:off x="485491" y="9814336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      　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6550E026-6A14-BAAA-B221-C61289821618}"/>
              </a:ext>
            </a:extLst>
          </p:cNvPr>
          <p:cNvGrpSpPr/>
          <p:nvPr/>
        </p:nvGrpSpPr>
        <p:grpSpPr>
          <a:xfrm>
            <a:off x="234481" y="8479181"/>
            <a:ext cx="8226396" cy="1889153"/>
            <a:chOff x="-2658646" y="5269326"/>
            <a:chExt cx="8226396" cy="1889153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713DCBD4-CEA0-B9A6-B4DE-682BCAF500DD}"/>
                </a:ext>
              </a:extLst>
            </p:cNvPr>
            <p:cNvGrpSpPr/>
            <p:nvPr/>
          </p:nvGrpSpPr>
          <p:grpSpPr>
            <a:xfrm>
              <a:off x="222430" y="6428242"/>
              <a:ext cx="645818" cy="635769"/>
              <a:chOff x="5192020" y="884888"/>
              <a:chExt cx="645818" cy="635769"/>
            </a:xfrm>
          </p:grpSpPr>
          <p:sp>
            <p:nvSpPr>
              <p:cNvPr id="27" name="楕円 26">
                <a:extLst>
                  <a:ext uri="{FF2B5EF4-FFF2-40B4-BE49-F238E27FC236}">
                    <a16:creationId xmlns:a16="http://schemas.microsoft.com/office/drawing/2014/main" id="{1CF0F302-A2A6-2A77-CEDF-4191CBEFA65B}"/>
                  </a:ext>
                </a:extLst>
              </p:cNvPr>
              <p:cNvSpPr/>
              <p:nvPr/>
            </p:nvSpPr>
            <p:spPr>
              <a:xfrm>
                <a:off x="5192020" y="884888"/>
                <a:ext cx="645818" cy="635769"/>
              </a:xfrm>
              <a:prstGeom prst="ellipse">
                <a:avLst/>
              </a:prstGeom>
              <a:solidFill>
                <a:srgbClr val="0A801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rgbClr val="003FCB"/>
                  </a:solidFill>
                  <a:effectLst>
                    <a:glow rad="127000">
                      <a:srgbClr val="8C921E"/>
                    </a:glow>
                  </a:effectLst>
                </a:endParaRP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380912BF-037F-7FD9-C0CB-5FEAFCFBB233}"/>
                  </a:ext>
                </a:extLst>
              </p:cNvPr>
              <p:cNvSpPr txBox="1"/>
              <p:nvPr/>
            </p:nvSpPr>
            <p:spPr>
              <a:xfrm>
                <a:off x="5229061" y="910384"/>
                <a:ext cx="56004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3200" b="1" dirty="0">
                    <a:solidFill>
                      <a:schemeClr val="bg1"/>
                    </a:solidFill>
                  </a:rPr>
                  <a:t>火</a:t>
                </a:r>
                <a:endParaRPr kumimoji="1" lang="en-US" altLang="ja-JP" sz="32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811ED2CE-3DB8-30EE-CB03-2ED5980DE9EC}"/>
                </a:ext>
              </a:extLst>
            </p:cNvPr>
            <p:cNvGrpSpPr/>
            <p:nvPr/>
          </p:nvGrpSpPr>
          <p:grpSpPr>
            <a:xfrm>
              <a:off x="-2658646" y="6034333"/>
              <a:ext cx="2492619" cy="1124146"/>
              <a:chOff x="-2816896" y="6373480"/>
              <a:chExt cx="2452300" cy="1124146"/>
            </a:xfrm>
          </p:grpSpPr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92C8EEAA-6839-8F3A-99A9-6230A4992B7E}"/>
                  </a:ext>
                </a:extLst>
              </p:cNvPr>
              <p:cNvSpPr txBox="1"/>
              <p:nvPr/>
            </p:nvSpPr>
            <p:spPr>
              <a:xfrm rot="16200000">
                <a:off x="-2828191" y="6384775"/>
                <a:ext cx="1107996" cy="1085406"/>
              </a:xfrm>
              <a:prstGeom prst="rect">
                <a:avLst/>
              </a:prstGeom>
              <a:noFill/>
              <a:effectLst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en-US" altLang="ja-JP" sz="6000" b="1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4</a:t>
                </a: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AFA327E5-DB6A-783C-B827-85A7445E4210}"/>
                  </a:ext>
                </a:extLst>
              </p:cNvPr>
              <p:cNvSpPr txBox="1"/>
              <p:nvPr/>
            </p:nvSpPr>
            <p:spPr>
              <a:xfrm rot="16200000">
                <a:off x="-1592484" y="6269738"/>
                <a:ext cx="1107996" cy="1347780"/>
              </a:xfrm>
              <a:prstGeom prst="rect">
                <a:avLst/>
              </a:prstGeom>
              <a:noFill/>
              <a:effectLst>
                <a:glow rad="127000">
                  <a:srgbClr val="E34558"/>
                </a:glow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en-US" altLang="ja-JP" sz="6000" b="1" i="0" u="none" strike="noStrike" baseline="0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14</a:t>
                </a:r>
                <a:endParaRPr lang="en-US" altLang="ja-JP" sz="5400" b="1" i="0" u="none" strike="noStrike" baseline="0" dirty="0">
                  <a:solidFill>
                    <a:srgbClr val="0A8010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6ECEB484-F6D6-8DA4-70F0-3AC5DDD2A4C8}"/>
                </a:ext>
              </a:extLst>
            </p:cNvPr>
            <p:cNvGrpSpPr/>
            <p:nvPr/>
          </p:nvGrpSpPr>
          <p:grpSpPr>
            <a:xfrm>
              <a:off x="-2605353" y="5269326"/>
              <a:ext cx="3182702" cy="911200"/>
              <a:chOff x="-7442266" y="8775897"/>
              <a:chExt cx="3463712" cy="1006064"/>
            </a:xfrm>
          </p:grpSpPr>
          <p:pic>
            <p:nvPicPr>
              <p:cNvPr id="18" name="図 17">
                <a:extLst>
                  <a:ext uri="{FF2B5EF4-FFF2-40B4-BE49-F238E27FC236}">
                    <a16:creationId xmlns:a16="http://schemas.microsoft.com/office/drawing/2014/main" id="{434E7FB9-3678-0D14-D4E2-FA87FBA83F0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00" t="73549" r="81428" b="19851"/>
              <a:stretch/>
            </p:blipFill>
            <p:spPr>
              <a:xfrm>
                <a:off x="-7442266" y="8775897"/>
                <a:ext cx="2221767" cy="1006064"/>
              </a:xfrm>
              <a:prstGeom prst="rect">
                <a:avLst/>
              </a:prstGeom>
            </p:spPr>
          </p:pic>
          <p:sp>
            <p:nvSpPr>
              <p:cNvPr id="19" name="TextBox 37">
                <a:extLst>
                  <a:ext uri="{FF2B5EF4-FFF2-40B4-BE49-F238E27FC236}">
                    <a16:creationId xmlns:a16="http://schemas.microsoft.com/office/drawing/2014/main" id="{ECEE1C54-3A77-94FC-B588-E1FE2A9FC4A7}"/>
                  </a:ext>
                </a:extLst>
              </p:cNvPr>
              <p:cNvSpPr txBox="1"/>
              <p:nvPr/>
            </p:nvSpPr>
            <p:spPr>
              <a:xfrm>
                <a:off x="-7212141" y="9283190"/>
                <a:ext cx="3233587" cy="25189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251"/>
                  </a:lnSpc>
                </a:pPr>
                <a:r>
                  <a:rPr lang="ja-JP" altLang="en-US" sz="2800" dirty="0">
                    <a:solidFill>
                      <a:srgbClr val="634C0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開  催  日  </a:t>
                </a:r>
                <a:endParaRPr lang="en-US" sz="2800" dirty="0">
                  <a:solidFill>
                    <a:srgbClr val="634C0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pic>
          <p:nvPicPr>
            <p:cNvPr id="15" name="Picture 60">
              <a:extLst>
                <a:ext uri="{FF2B5EF4-FFF2-40B4-BE49-F238E27FC236}">
                  <a16:creationId xmlns:a16="http://schemas.microsoft.com/office/drawing/2014/main" id="{E82AF1AF-6B36-6383-C874-2BB8CE105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-399883" y="5537267"/>
              <a:ext cx="1541008" cy="484006"/>
            </a:xfrm>
            <a:prstGeom prst="rect">
              <a:avLst/>
            </a:prstGeom>
          </p:spPr>
        </p:pic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FE027E33-1DD3-8BF1-417E-10B070E3F702}"/>
                </a:ext>
              </a:extLst>
            </p:cNvPr>
            <p:cNvSpPr txBox="1"/>
            <p:nvPr/>
          </p:nvSpPr>
          <p:spPr>
            <a:xfrm rot="16200000">
              <a:off x="2970295" y="4517762"/>
              <a:ext cx="707886" cy="4487025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34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14:00</a:t>
              </a:r>
              <a:r>
                <a:rPr lang="ja-JP" altLang="en-US" sz="34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lang="en-US" altLang="ja-JP" sz="34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15:00</a:t>
              </a:r>
            </a:p>
          </p:txBody>
        </p:sp>
      </p:grp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B36ADF67-5128-9F1C-BA1A-6B5A4602300C}"/>
              </a:ext>
            </a:extLst>
          </p:cNvPr>
          <p:cNvSpPr txBox="1"/>
          <p:nvPr/>
        </p:nvSpPr>
        <p:spPr>
          <a:xfrm>
            <a:off x="323123" y="7079748"/>
            <a:ext cx="39177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音楽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や</a:t>
            </a:r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体操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を</a:t>
            </a:r>
            <a:endParaRPr kumimoji="1" lang="en-US" altLang="ja-JP" sz="3200" b="1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</a:endParaRPr>
          </a:p>
          <a:p>
            <a:pPr fontAlgn="base"/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ご一緒に！</a:t>
            </a:r>
            <a:endParaRPr lang="ja-JP" altLang="en-US" sz="3200" b="1" i="0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  <a:latin typeface="Hiragino Kaku Gothic Pro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E6F3346-3FDE-AD59-3B00-61A4302A8CEC}"/>
              </a:ext>
            </a:extLst>
          </p:cNvPr>
          <p:cNvSpPr txBox="1"/>
          <p:nvPr/>
        </p:nvSpPr>
        <p:spPr>
          <a:xfrm>
            <a:off x="4744650" y="9205715"/>
            <a:ext cx="2308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画像提供：ハイジの村</a:t>
            </a: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6ABD38AB-09BB-0672-0364-B1DC82E7EF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73" r="20448"/>
          <a:stretch>
            <a:fillRect/>
          </a:stretch>
        </p:blipFill>
        <p:spPr>
          <a:xfrm>
            <a:off x="3712642" y="5344012"/>
            <a:ext cx="3674839" cy="3668674"/>
          </a:xfrm>
          <a:prstGeom prst="flowChartConnector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D639251F-9386-666C-B81A-E89B6DE02F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85"/>
          <a:stretch>
            <a:fillRect/>
          </a:stretch>
        </p:blipFill>
        <p:spPr>
          <a:xfrm>
            <a:off x="-151878" y="1976840"/>
            <a:ext cx="4074108" cy="4250531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1C8A074E-35B3-22EF-4FB7-CE75C8B94A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00" y="-16934"/>
            <a:ext cx="2286926" cy="960295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F576ED6-E00F-EA04-18DA-BC42056B74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94" t="8498" r="-309" b="-8498"/>
          <a:stretch>
            <a:fillRect/>
          </a:stretch>
        </p:blipFill>
        <p:spPr>
          <a:xfrm>
            <a:off x="3499884" y="3442356"/>
            <a:ext cx="4074108" cy="4250531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A8A0354C-DD40-CBB4-14F6-B2CE5E6EAB4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6" t="7324" r="19149" b="13740"/>
          <a:stretch>
            <a:fillRect/>
          </a:stretch>
        </p:blipFill>
        <p:spPr>
          <a:xfrm>
            <a:off x="319146" y="2446237"/>
            <a:ext cx="6734149" cy="474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157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79667</TotalTime>
  <Words>26</Words>
  <Application>Microsoft Office PowerPoint</Application>
  <PresentationFormat>ユーザー設定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3" baseType="lpstr">
      <vt:lpstr>BIZ UDPゴシック</vt:lpstr>
      <vt:lpstr>DNP 秀英丸ゴシック Std B</vt:lpstr>
      <vt:lpstr>Hiragino Kaku Gothic Pro</vt:lpstr>
      <vt:lpstr>Noto Sans Regular Bold</vt:lpstr>
      <vt:lpstr>UD デジタル 教科書体 NP-B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356</cp:revision>
  <cp:lastPrinted>2024-04-25T02:32:41Z</cp:lastPrinted>
  <dcterms:created xsi:type="dcterms:W3CDTF">2022-09-22T01:47:20Z</dcterms:created>
  <dcterms:modified xsi:type="dcterms:W3CDTF">2026-03-13T03:23:09Z</dcterms:modified>
</cp:coreProperties>
</file>