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03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70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8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8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16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42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3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14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49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606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17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CC7E0-39AE-7747-B71D-7738C2FFE201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43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rgbClr val="C00000"/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E2EBEB3-0615-B20A-81D6-53AD25DA8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63" y="114229"/>
            <a:ext cx="5909480" cy="967754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</p:pic>
    </p:spTree>
    <p:extLst>
      <p:ext uri="{BB962C8B-B14F-4D97-AF65-F5344CB8AC3E}">
        <p14:creationId xmlns:p14="http://schemas.microsoft.com/office/powerpoint/2010/main" val="242338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岡本 舞子</dc:creator>
  <cp:lastModifiedBy>田淵 朋世</cp:lastModifiedBy>
  <cp:revision>2</cp:revision>
  <dcterms:created xsi:type="dcterms:W3CDTF">2026-02-10T13:29:06Z</dcterms:created>
  <dcterms:modified xsi:type="dcterms:W3CDTF">2026-02-13T14:17:09Z</dcterms:modified>
</cp:coreProperties>
</file>