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61" r:id="rId2"/>
    <p:sldId id="260" r:id="rId3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EF"/>
    <a:srgbClr val="E75C29"/>
    <a:srgbClr val="FFF8E5"/>
    <a:srgbClr val="E8BABA"/>
    <a:srgbClr val="E4A4A4"/>
    <a:srgbClr val="DA9292"/>
    <a:srgbClr val="9D2623"/>
    <a:srgbClr val="F3D5D5"/>
    <a:srgbClr val="EDC1C1"/>
    <a:srgbClr val="ECAC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46" d="100"/>
          <a:sy n="46" d="100"/>
        </p:scale>
        <p:origin x="117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EC8C95C2-7F0D-44B7-8252-942F9E5E83AA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161E5E80-0000-43D6-AADA-B3B418E3ED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351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90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24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446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40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44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15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5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3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91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88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86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3B639-74A4-491A-ACD3-F29E38B559DC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049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E8962A5-ED5B-DA37-42C3-74EFE2A59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" r="4589"/>
          <a:stretch>
            <a:fillRect/>
          </a:stretch>
        </p:blipFill>
        <p:spPr>
          <a:xfrm>
            <a:off x="-40307" y="-1052"/>
            <a:ext cx="12838671" cy="9623886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D7EED79-6BC0-A660-1D34-89BC525DEC7F}"/>
              </a:ext>
            </a:extLst>
          </p:cNvPr>
          <p:cNvSpPr/>
          <p:nvPr/>
        </p:nvSpPr>
        <p:spPr>
          <a:xfrm>
            <a:off x="14121" y="-99964"/>
            <a:ext cx="12838671" cy="98697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61903A6-085C-B9A3-46B8-D027F790AD2D}"/>
              </a:ext>
            </a:extLst>
          </p:cNvPr>
          <p:cNvCxnSpPr>
            <a:cxnSpLocks/>
          </p:cNvCxnSpPr>
          <p:nvPr/>
        </p:nvCxnSpPr>
        <p:spPr>
          <a:xfrm>
            <a:off x="2336565" y="818512"/>
            <a:ext cx="8525166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字幕 20">
            <a:extLst>
              <a:ext uri="{FF2B5EF4-FFF2-40B4-BE49-F238E27FC236}">
                <a16:creationId xmlns:a16="http://schemas.microsoft.com/office/drawing/2014/main" id="{33504FBB-4951-E4F2-9C22-FDAE64572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71" y="4906926"/>
            <a:ext cx="9601200" cy="2318067"/>
          </a:xfrm>
        </p:spPr>
        <p:txBody>
          <a:bodyPr/>
          <a:lstStyle/>
          <a:p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29133F5-31A4-F3B2-ADBB-0C967FC29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475" y="3662335"/>
            <a:ext cx="1031939" cy="1031939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5658C1A-9DDC-5232-1FD8-669E0071D92F}"/>
              </a:ext>
            </a:extLst>
          </p:cNvPr>
          <p:cNvSpPr txBox="1"/>
          <p:nvPr/>
        </p:nvSpPr>
        <p:spPr>
          <a:xfrm>
            <a:off x="3204682" y="332329"/>
            <a:ext cx="7583702" cy="64633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bg1">
                <a:alpha val="29000"/>
              </a:schemeClr>
            </a:outerShdw>
          </a:effectLst>
        </p:spPr>
        <p:txBody>
          <a:bodyPr vert="horz" wrap="square">
            <a:spAutoFit/>
          </a:bodyPr>
          <a:lstStyle/>
          <a:p>
            <a:r>
              <a:rPr kumimoji="1" lang="ja-JP" altLang="en-US" sz="3600" b="1" spc="-300" dirty="0">
                <a:solidFill>
                  <a:srgbClr val="CC00CC"/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オンラインアクティビティ イベント表</a:t>
            </a:r>
            <a:endParaRPr kumimoji="1" lang="en-US" altLang="ja-JP" sz="3600" b="1" spc="-300" dirty="0">
              <a:solidFill>
                <a:srgbClr val="CC00CC"/>
              </a:solidFill>
              <a:effectLst>
                <a:outerShdw blurRad="38100" dist="38100" dir="2700000" algn="tl">
                  <a:srgbClr val="FFC000">
                    <a:alpha val="4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72C3B252-FFA7-5ACF-AFCE-7E8B84CCE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84" y="1519309"/>
            <a:ext cx="985374" cy="1239308"/>
          </a:xfrm>
          <a:prstGeom prst="rect">
            <a:avLst/>
          </a:prstGeom>
        </p:spPr>
      </p:pic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6FCEDD59-52F8-84CE-76C2-2FDE690D5215}"/>
              </a:ext>
            </a:extLst>
          </p:cNvPr>
          <p:cNvGraphicFramePr>
            <a:graphicFrameLocks noGrp="1"/>
          </p:cNvGraphicFramePr>
          <p:nvPr/>
        </p:nvGraphicFramePr>
        <p:xfrm>
          <a:off x="239487" y="1082015"/>
          <a:ext cx="12322625" cy="836053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60375">
                  <a:extLst>
                    <a:ext uri="{9D8B030D-6E8A-4147-A177-3AD203B41FA5}">
                      <a16:colId xmlns:a16="http://schemas.microsoft.com/office/drawing/2014/main" val="1219657832"/>
                    </a:ext>
                  </a:extLst>
                </a:gridCol>
                <a:gridCol w="1760375">
                  <a:extLst>
                    <a:ext uri="{9D8B030D-6E8A-4147-A177-3AD203B41FA5}">
                      <a16:colId xmlns:a16="http://schemas.microsoft.com/office/drawing/2014/main" val="3041493590"/>
                    </a:ext>
                  </a:extLst>
                </a:gridCol>
                <a:gridCol w="1760375">
                  <a:extLst>
                    <a:ext uri="{9D8B030D-6E8A-4147-A177-3AD203B41FA5}">
                      <a16:colId xmlns:a16="http://schemas.microsoft.com/office/drawing/2014/main" val="1015142249"/>
                    </a:ext>
                  </a:extLst>
                </a:gridCol>
                <a:gridCol w="1760375">
                  <a:extLst>
                    <a:ext uri="{9D8B030D-6E8A-4147-A177-3AD203B41FA5}">
                      <a16:colId xmlns:a16="http://schemas.microsoft.com/office/drawing/2014/main" val="3499991503"/>
                    </a:ext>
                  </a:extLst>
                </a:gridCol>
                <a:gridCol w="1760375">
                  <a:extLst>
                    <a:ext uri="{9D8B030D-6E8A-4147-A177-3AD203B41FA5}">
                      <a16:colId xmlns:a16="http://schemas.microsoft.com/office/drawing/2014/main" val="3482904780"/>
                    </a:ext>
                  </a:extLst>
                </a:gridCol>
                <a:gridCol w="1760375">
                  <a:extLst>
                    <a:ext uri="{9D8B030D-6E8A-4147-A177-3AD203B41FA5}">
                      <a16:colId xmlns:a16="http://schemas.microsoft.com/office/drawing/2014/main" val="3161893119"/>
                    </a:ext>
                  </a:extLst>
                </a:gridCol>
                <a:gridCol w="1760375">
                  <a:extLst>
                    <a:ext uri="{9D8B030D-6E8A-4147-A177-3AD203B41FA5}">
                      <a16:colId xmlns:a16="http://schemas.microsoft.com/office/drawing/2014/main" val="513401755"/>
                    </a:ext>
                  </a:extLst>
                </a:gridCol>
              </a:tblGrid>
              <a:tr h="3891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84990"/>
                  </a:ext>
                </a:extLst>
              </a:tr>
              <a:tr h="389168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dirty="0">
                        <a:solidFill>
                          <a:schemeClr val="bg2">
                            <a:lumMod val="90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931623"/>
                  </a:ext>
                </a:extLst>
              </a:tr>
              <a:tr h="931143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81099"/>
                  </a:ext>
                </a:extLst>
              </a:tr>
              <a:tr h="38916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28340"/>
                  </a:ext>
                </a:extLst>
              </a:tr>
              <a:tr h="931143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86936"/>
                  </a:ext>
                </a:extLst>
              </a:tr>
              <a:tr h="38916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14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55792"/>
                  </a:ext>
                </a:extLst>
              </a:tr>
              <a:tr h="931143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72513"/>
                  </a:ext>
                </a:extLst>
              </a:tr>
              <a:tr h="38916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21</a:t>
                      </a:r>
                      <a:endParaRPr kumimoji="1" lang="ja-JP" altLang="en-US" sz="20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22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85661"/>
                  </a:ext>
                </a:extLst>
              </a:tr>
              <a:tr h="931143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306400"/>
                  </a:ext>
                </a:extLst>
              </a:tr>
              <a:tr h="389168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9830"/>
                  </a:ext>
                </a:extLst>
              </a:tr>
              <a:tr h="931143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63334"/>
                  </a:ext>
                </a:extLst>
              </a:tr>
              <a:tr h="389168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2000" b="0" dirty="0">
                        <a:solidFill>
                          <a:schemeClr val="bg2">
                            <a:lumMod val="90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939828"/>
                  </a:ext>
                </a:extLst>
              </a:tr>
              <a:tr h="931143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682977"/>
                  </a:ext>
                </a:extLst>
              </a:tr>
            </a:tbl>
          </a:graphicData>
        </a:graphic>
      </p:graphicFrame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DB403A1-0405-7E30-8E44-DFA0B4589FB4}"/>
              </a:ext>
            </a:extLst>
          </p:cNvPr>
          <p:cNvGrpSpPr/>
          <p:nvPr/>
        </p:nvGrpSpPr>
        <p:grpSpPr>
          <a:xfrm>
            <a:off x="1725612" y="40988"/>
            <a:ext cx="2315100" cy="1029482"/>
            <a:chOff x="-7955121" y="3220043"/>
            <a:chExt cx="25679417" cy="1029482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36221DC-FD98-108B-B14E-6B935B704318}"/>
                </a:ext>
              </a:extLst>
            </p:cNvPr>
            <p:cNvSpPr txBox="1"/>
            <p:nvPr/>
          </p:nvSpPr>
          <p:spPr>
            <a:xfrm>
              <a:off x="-5589533" y="3220043"/>
              <a:ext cx="22338310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en-US" altLang="ja-JP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3</a:t>
              </a:r>
              <a:r>
                <a:rPr kumimoji="1" lang="ja-JP" altLang="en-US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8BCE603-0E5D-1E98-3C8B-1703F87EE1E9}"/>
                </a:ext>
              </a:extLst>
            </p:cNvPr>
            <p:cNvSpPr txBox="1"/>
            <p:nvPr/>
          </p:nvSpPr>
          <p:spPr>
            <a:xfrm>
              <a:off x="-7955121" y="3233862"/>
              <a:ext cx="25679417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ja-JP" altLang="en-US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 </a:t>
              </a:r>
              <a:r>
                <a:rPr kumimoji="1" lang="en-US" altLang="ja-JP" sz="6000" b="1" dirty="0">
                  <a:solidFill>
                    <a:srgbClr val="CC00CC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3</a:t>
              </a:r>
              <a:r>
                <a:rPr kumimoji="1" lang="ja-JP" altLang="en-US" sz="6000" b="1" dirty="0">
                  <a:solidFill>
                    <a:srgbClr val="CC00CC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solidFill>
                  <a:srgbClr val="CC00CC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BBAB0067-17E6-05A2-1C56-0304D2FDA3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030" y="278550"/>
            <a:ext cx="682882" cy="68288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58F1307-D760-52D4-7ABE-CD1B8DB991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74" y="198178"/>
            <a:ext cx="832159" cy="83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8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225A70DD-DE0E-0ECB-88AD-7D8DE7BCD7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r="6981"/>
          <a:stretch/>
        </p:blipFill>
        <p:spPr>
          <a:xfrm>
            <a:off x="0" y="-24792"/>
            <a:ext cx="12913710" cy="9664346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D7EED79-6BC0-A660-1D34-89BC525DEC7F}"/>
              </a:ext>
            </a:extLst>
          </p:cNvPr>
          <p:cNvSpPr/>
          <p:nvPr/>
        </p:nvSpPr>
        <p:spPr>
          <a:xfrm>
            <a:off x="-13521" y="-24939"/>
            <a:ext cx="12913710" cy="965301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61903A6-085C-B9A3-46B8-D027F790AD2D}"/>
              </a:ext>
            </a:extLst>
          </p:cNvPr>
          <p:cNvCxnSpPr>
            <a:cxnSpLocks/>
          </p:cNvCxnSpPr>
          <p:nvPr/>
        </p:nvCxnSpPr>
        <p:spPr>
          <a:xfrm>
            <a:off x="1966371" y="961090"/>
            <a:ext cx="8525166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字幕 20">
            <a:extLst>
              <a:ext uri="{FF2B5EF4-FFF2-40B4-BE49-F238E27FC236}">
                <a16:creationId xmlns:a16="http://schemas.microsoft.com/office/drawing/2014/main" id="{33504FBB-4951-E4F2-9C22-FDAE64572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71" y="4906926"/>
            <a:ext cx="9601200" cy="2318067"/>
          </a:xfrm>
        </p:spPr>
        <p:txBody>
          <a:bodyPr/>
          <a:lstStyle/>
          <a:p>
            <a:endParaRPr kumimoji="1" lang="ja-JP" altLang="en-US"/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6FCEDD59-52F8-84CE-76C2-2FDE690D5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490718"/>
              </p:ext>
            </p:extLst>
          </p:nvPr>
        </p:nvGraphicFramePr>
        <p:xfrm>
          <a:off x="506366" y="1287754"/>
          <a:ext cx="11887463" cy="800144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98209">
                  <a:extLst>
                    <a:ext uri="{9D8B030D-6E8A-4147-A177-3AD203B41FA5}">
                      <a16:colId xmlns:a16="http://schemas.microsoft.com/office/drawing/2014/main" val="1219657832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041493590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1015142249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499991503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482904780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161893119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513401755"/>
                    </a:ext>
                  </a:extLst>
                </a:gridCol>
              </a:tblGrid>
              <a:tr h="4697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84990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931623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81099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28340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86936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55792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72513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85661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306400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highlight>
                            <a:srgbClr val="FFF8E5"/>
                          </a:highlight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highlight>
                          <a:srgbClr val="FFF8E5"/>
                        </a:highlight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9830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63334"/>
                  </a:ext>
                </a:extLst>
              </a:tr>
            </a:tbl>
          </a:graphicData>
        </a:graphic>
      </p:graphicFrame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11C23BF6-A2EA-38AF-11F4-2EAB77AB2867}"/>
              </a:ext>
            </a:extLst>
          </p:cNvPr>
          <p:cNvCxnSpPr>
            <a:cxnSpLocks/>
          </p:cNvCxnSpPr>
          <p:nvPr/>
        </p:nvCxnSpPr>
        <p:spPr>
          <a:xfrm>
            <a:off x="1719944" y="998994"/>
            <a:ext cx="9361712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DB403A1-0405-7E30-8E44-DFA0B4589FB4}"/>
              </a:ext>
            </a:extLst>
          </p:cNvPr>
          <p:cNvGrpSpPr/>
          <p:nvPr/>
        </p:nvGrpSpPr>
        <p:grpSpPr>
          <a:xfrm>
            <a:off x="959340" y="192592"/>
            <a:ext cx="1501207" cy="1025544"/>
            <a:chOff x="4243019" y="3919521"/>
            <a:chExt cx="16651600" cy="1025544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36221DC-FD98-108B-B14E-6B935B704318}"/>
                </a:ext>
              </a:extLst>
            </p:cNvPr>
            <p:cNvSpPr txBox="1"/>
            <p:nvPr/>
          </p:nvSpPr>
          <p:spPr>
            <a:xfrm>
              <a:off x="4243019" y="3919521"/>
              <a:ext cx="16160595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dist"/>
              <a:r>
                <a:rPr kumimoji="1" lang="en-US" altLang="ja-JP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4</a:t>
              </a:r>
              <a:r>
                <a:rPr kumimoji="1" lang="ja-JP" altLang="en-US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8BCE603-0E5D-1E98-3C8B-1703F87EE1E9}"/>
                </a:ext>
              </a:extLst>
            </p:cNvPr>
            <p:cNvSpPr txBox="1"/>
            <p:nvPr/>
          </p:nvSpPr>
          <p:spPr>
            <a:xfrm>
              <a:off x="4517150" y="3929402"/>
              <a:ext cx="16377469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dist"/>
              <a:r>
                <a:rPr kumimoji="1" lang="en-US" altLang="ja-JP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4</a:t>
              </a:r>
              <a:r>
                <a:rPr kumimoji="1" lang="ja-JP" altLang="en-US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solidFill>
                  <a:srgbClr val="7030A0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5658C1A-9DDC-5232-1FD8-669E0071D92F}"/>
              </a:ext>
            </a:extLst>
          </p:cNvPr>
          <p:cNvSpPr txBox="1"/>
          <p:nvPr/>
        </p:nvSpPr>
        <p:spPr>
          <a:xfrm>
            <a:off x="2595065" y="436631"/>
            <a:ext cx="7583702" cy="64633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bg1">
                <a:alpha val="29000"/>
              </a:schemeClr>
            </a:outerShdw>
          </a:effectLst>
        </p:spPr>
        <p:txBody>
          <a:bodyPr vert="horz" wrap="square">
            <a:spAutoFit/>
          </a:bodyPr>
          <a:lstStyle/>
          <a:p>
            <a:r>
              <a:rPr kumimoji="1" lang="ja-JP" altLang="en-US" sz="3600" b="1" spc="-300" dirty="0">
                <a:solidFill>
                  <a:srgbClr val="7030A0"/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オンラインアクティビティ イベント表</a:t>
            </a:r>
            <a:endParaRPr kumimoji="1" lang="en-US" altLang="ja-JP" sz="3600" b="1" spc="-300" dirty="0">
              <a:solidFill>
                <a:srgbClr val="7030A0"/>
              </a:solidFill>
              <a:effectLst>
                <a:outerShdw blurRad="38100" dist="38100" dir="2700000" algn="tl">
                  <a:srgbClr val="FFC000">
                    <a:alpha val="4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BFB40CF-2A4C-F873-B1DF-B6A03856D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3961">
            <a:off x="10461334" y="98396"/>
            <a:ext cx="1042117" cy="104211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ED90F0B-4065-9EDA-628A-6ACAA4D35F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1408">
            <a:off x="11312074" y="512841"/>
            <a:ext cx="801327" cy="80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64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1662</TotalTime>
  <Words>104</Words>
  <Application>Microsoft Office PowerPoint</Application>
  <PresentationFormat>A3 297x420 mm</PresentationFormat>
  <Paragraphs>97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HGP創英角ｺﾞｼｯｸUB</vt:lpstr>
      <vt:lpstr>HGS創英角ｺﾞｼｯｸUB</vt:lpstr>
      <vt:lpstr>RocknRoll One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 徹也</dc:creator>
  <cp:lastModifiedBy>齋藤 芙美</cp:lastModifiedBy>
  <cp:revision>69</cp:revision>
  <cp:lastPrinted>2024-02-23T07:23:01Z</cp:lastPrinted>
  <dcterms:created xsi:type="dcterms:W3CDTF">2023-02-28T07:47:39Z</dcterms:created>
  <dcterms:modified xsi:type="dcterms:W3CDTF">2026-02-19T07:53:19Z</dcterms:modified>
</cp:coreProperties>
</file>