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3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0:39.150" v="8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0:39.150" v="8" actId="20577"/>
        <pc:sldMkLst>
          <pc:docMk/>
          <pc:sldMk cId="691880469" sldId="357"/>
        </pc:sldMkLst>
        <pc:spChg chg="mod">
          <ac:chgData name="シニアコミュニケーション事業部" userId="cd653e3e-f57e-4eb0-8866-5993409b02ad" providerId="ADAL" clId="{AF455ABB-F588-46AB-82FE-CE2AE4D19A58}" dt="2026-01-29T05:40:39.150" v="8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29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624F5C-57C5-4D90-A1F7-F8136286615E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7B6A96-7019-409E-A45B-E41BFDACC1AB}"/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28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6</cp:revision>
  <cp:lastPrinted>2023-04-22T05:57:36Z</cp:lastPrinted>
  <dcterms:created xsi:type="dcterms:W3CDTF">2022-02-20T16:12:08Z</dcterms:created>
  <dcterms:modified xsi:type="dcterms:W3CDTF">2026-01-29T05:40:44Z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