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4"/>
  </p:sldMasterIdLst>
  <p:notesMasterIdLst>
    <p:notesMasterId r:id="rId6"/>
  </p:notesMasterIdLst>
  <p:sldIdLst>
    <p:sldId id="268" r:id="rId5"/>
  </p:sldIdLst>
  <p:sldSz cx="6858000" cy="9906000" type="A4"/>
  <p:notesSz cx="6799263" cy="99298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userDrawn="1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CC"/>
    <a:srgbClr val="000000"/>
    <a:srgbClr val="CCFFCC"/>
    <a:srgbClr val="FFCCFF"/>
    <a:srgbClr val="0070C0"/>
    <a:srgbClr val="CCFFFF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3" d="100"/>
          <a:sy n="53" d="100"/>
        </p:scale>
        <p:origin x="898" y="62"/>
      </p:cViewPr>
      <p:guideLst>
        <p:guide orient="horz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6/11/relationships/changesInfo" Target="changesInfos/changesInfo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シニアコミュニケーション事業部" userId="cd653e3e-f57e-4eb0-8866-5993409b02ad" providerId="ADAL" clId="{AF455ABB-F588-46AB-82FE-CE2AE4D19A58}"/>
    <pc:docChg chg="modSld">
      <pc:chgData name="シニアコミュニケーション事業部" userId="cd653e3e-f57e-4eb0-8866-5993409b02ad" providerId="ADAL" clId="{AF455ABB-F588-46AB-82FE-CE2AE4D19A58}" dt="2026-01-29T05:40:05.064" v="2" actId="20577"/>
      <pc:docMkLst>
        <pc:docMk/>
      </pc:docMkLst>
      <pc:sldChg chg="modSp mod">
        <pc:chgData name="シニアコミュニケーション事業部" userId="cd653e3e-f57e-4eb0-8866-5993409b02ad" providerId="ADAL" clId="{AF455ABB-F588-46AB-82FE-CE2AE4D19A58}" dt="2026-01-29T05:40:05.064" v="2" actId="20577"/>
        <pc:sldMkLst>
          <pc:docMk/>
          <pc:sldMk cId="89545559" sldId="268"/>
        </pc:sldMkLst>
        <pc:spChg chg="mod">
          <ac:chgData name="シニアコミュニケーション事業部" userId="cd653e3e-f57e-4eb0-8866-5993409b02ad" providerId="ADAL" clId="{AF455ABB-F588-46AB-82FE-CE2AE4D19A58}" dt="2026-01-29T05:40:05.064" v="2" actId="20577"/>
          <ac:spMkLst>
            <pc:docMk/>
            <pc:sldMk cId="89545559" sldId="268"/>
            <ac:spMk id="30" creationId="{5326D96B-2D47-45A9-9206-54E4F295372F}"/>
          </ac:spMkLst>
        </pc:spChg>
      </pc:sldChg>
    </pc:docChg>
  </pc:docChgLst>
  <pc:docChgLst>
    <pc:chgData name="寺田 勝也" userId="8c59538c-4358-4eb0-84dd-2e7cb114f0dc" providerId="ADAL" clId="{C1CCDA61-15A4-4D10-B50A-0028A41ECB04}"/>
    <pc:docChg chg="undo custSel modSld">
      <pc:chgData name="寺田 勝也" userId="8c59538c-4358-4eb0-84dd-2e7cb114f0dc" providerId="ADAL" clId="{C1CCDA61-15A4-4D10-B50A-0028A41ECB04}" dt="2026-01-27T09:10:44.502" v="107" actId="20577"/>
      <pc:docMkLst>
        <pc:docMk/>
      </pc:docMkLst>
      <pc:sldChg chg="addSp delSp modSp mod">
        <pc:chgData name="寺田 勝也" userId="8c59538c-4358-4eb0-84dd-2e7cb114f0dc" providerId="ADAL" clId="{C1CCDA61-15A4-4D10-B50A-0028A41ECB04}" dt="2026-01-27T09:10:44.502" v="107" actId="20577"/>
        <pc:sldMkLst>
          <pc:docMk/>
          <pc:sldMk cId="89545559" sldId="268"/>
        </pc:sldMkLst>
        <pc:spChg chg="mod">
          <ac:chgData name="寺田 勝也" userId="8c59538c-4358-4eb0-84dd-2e7cb114f0dc" providerId="ADAL" clId="{C1CCDA61-15A4-4D10-B50A-0028A41ECB04}" dt="2026-01-27T09:10:44.502" v="107" actId="20577"/>
          <ac:spMkLst>
            <pc:docMk/>
            <pc:sldMk cId="89545559" sldId="268"/>
            <ac:spMk id="16" creationId="{AD6B094A-F8C0-4D0B-9990-6182237ED8D0}"/>
          </ac:spMkLst>
        </pc:spChg>
        <pc:spChg chg="mod">
          <ac:chgData name="寺田 勝也" userId="8c59538c-4358-4eb0-84dd-2e7cb114f0dc" providerId="ADAL" clId="{C1CCDA61-15A4-4D10-B50A-0028A41ECB04}" dt="2026-01-27T09:10:22.472" v="102" actId="20577"/>
          <ac:spMkLst>
            <pc:docMk/>
            <pc:sldMk cId="89545559" sldId="268"/>
            <ac:spMk id="19" creationId="{5DAB8C15-A7FF-1AA0-2AFC-89F67E91E8A9}"/>
          </ac:spMkLst>
        </pc:spChg>
        <pc:spChg chg="mod">
          <ac:chgData name="寺田 勝也" userId="8c59538c-4358-4eb0-84dd-2e7cb114f0dc" providerId="ADAL" clId="{C1CCDA61-15A4-4D10-B50A-0028A41ECB04}" dt="2026-01-27T09:09:49.817" v="95" actId="14100"/>
          <ac:spMkLst>
            <pc:docMk/>
            <pc:sldMk cId="89545559" sldId="268"/>
            <ac:spMk id="20" creationId="{41E96684-E5EF-563D-51BC-ADAC403DF3FD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347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1342" y="0"/>
            <a:ext cx="2946347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5329275-DFA3-4CB9-8605-CC3D78DD9506}" type="datetimeFigureOut">
              <a:rPr kumimoji="1" lang="ja-JP" altLang="en-US" smtClean="0"/>
              <a:t>2026/1/29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239963" y="1241425"/>
            <a:ext cx="2319337" cy="33512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9927" y="4778722"/>
            <a:ext cx="5439410" cy="390986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431600"/>
            <a:ext cx="2946347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1342" y="9431600"/>
            <a:ext cx="2946347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D4B72D0-F367-4480-BB0B-3651C7A0A46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756899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4B72D0-F367-4480-BB0B-3651C7A0A469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38527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/>
              <a:t>マスター サブタイトルの書式設定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FB5EB-ADAA-4FBC-A8D1-83EACD394142}" type="datetimeFigureOut">
              <a:rPr kumimoji="1" lang="ja-JP" altLang="en-US" smtClean="0"/>
              <a:t>2026/1/29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066589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120" userDrawn="1">
          <p15:clr>
            <a:srgbClr val="FBAE40"/>
          </p15:clr>
        </p15:guide>
        <p15:guide id="2" pos="216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FB5EB-ADAA-4FBC-A8D1-83EACD394142}" type="datetimeFigureOut">
              <a:rPr kumimoji="1" lang="ja-JP" altLang="en-US" smtClean="0"/>
              <a:t>2026/1/29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90076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FB5EB-ADAA-4FBC-A8D1-83EACD394142}" type="datetimeFigureOut">
              <a:rPr kumimoji="1" lang="ja-JP" altLang="en-US" smtClean="0"/>
              <a:t>2026/1/29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151037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FB5EB-ADAA-4FBC-A8D1-83EACD394142}" type="datetimeFigureOut">
              <a:rPr kumimoji="1" lang="ja-JP" altLang="en-US" smtClean="0"/>
              <a:t>2026/1/29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710055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FB5EB-ADAA-4FBC-A8D1-83EACD394142}" type="datetimeFigureOut">
              <a:rPr kumimoji="1" lang="ja-JP" altLang="en-US" smtClean="0"/>
              <a:t>2026/1/29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053166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FB5EB-ADAA-4FBC-A8D1-83EACD394142}" type="datetimeFigureOut">
              <a:rPr kumimoji="1" lang="ja-JP" altLang="en-US" smtClean="0"/>
              <a:t>2026/1/29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219740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FB5EB-ADAA-4FBC-A8D1-83EACD394142}" type="datetimeFigureOut">
              <a:rPr kumimoji="1" lang="ja-JP" altLang="en-US" smtClean="0"/>
              <a:t>2026/1/29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528577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FB5EB-ADAA-4FBC-A8D1-83EACD394142}" type="datetimeFigureOut">
              <a:rPr kumimoji="1" lang="ja-JP" altLang="en-US" smtClean="0"/>
              <a:t>2026/1/29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080190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ja-JP" altLang="en-US"/>
              <a:t>アイコンをクリックして図を追加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FB5EB-ADAA-4FBC-A8D1-83EACD394142}" type="datetimeFigureOut">
              <a:rPr kumimoji="1" lang="ja-JP" altLang="en-US" smtClean="0"/>
              <a:t>2026/1/29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652725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FB5EB-ADAA-4FBC-A8D1-83EACD394142}" type="datetimeFigureOut">
              <a:rPr kumimoji="1" lang="ja-JP" altLang="en-US" smtClean="0"/>
              <a:t>2026/1/29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266631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FB5EB-ADAA-4FBC-A8D1-83EACD394142}" type="datetimeFigureOut">
              <a:rPr kumimoji="1" lang="ja-JP" altLang="en-US" smtClean="0"/>
              <a:t>2026/1/29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390141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BFB5EB-ADAA-4FBC-A8D1-83EACD394142}" type="datetimeFigureOut">
              <a:rPr kumimoji="1" lang="ja-JP" altLang="en-US" smtClean="0"/>
              <a:t>2026/1/29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19591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jpe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9.jpe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和紙">
            <a:extLst>
              <a:ext uri="{FF2B5EF4-FFF2-40B4-BE49-F238E27FC236}">
                <a16:creationId xmlns:a16="http://schemas.microsoft.com/office/drawing/2014/main" id="{219030EA-DE32-35DC-4EB1-5686683E57A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377"/>
          <a:stretch/>
        </p:blipFill>
        <p:spPr bwMode="auto">
          <a:xfrm>
            <a:off x="0" y="0"/>
            <a:ext cx="6858000" cy="82741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正方形/長方形 16">
            <a:extLst>
              <a:ext uri="{FF2B5EF4-FFF2-40B4-BE49-F238E27FC236}">
                <a16:creationId xmlns:a16="http://schemas.microsoft.com/office/drawing/2014/main" id="{50862A2A-388B-20AE-1555-5D0B1498A8B4}"/>
              </a:ext>
            </a:extLst>
          </p:cNvPr>
          <p:cNvSpPr/>
          <p:nvPr/>
        </p:nvSpPr>
        <p:spPr>
          <a:xfrm>
            <a:off x="250783" y="163649"/>
            <a:ext cx="6364796" cy="7946805"/>
          </a:xfrm>
          <a:prstGeom prst="rect">
            <a:avLst/>
          </a:prstGeom>
          <a:solidFill>
            <a:schemeClr val="bg1">
              <a:alpha val="5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8000" dirty="0">
              <a:solidFill>
                <a:schemeClr val="tx1"/>
              </a:solidFill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  <p:sp>
        <p:nvSpPr>
          <p:cNvPr id="30" name="正方形/長方形 29">
            <a:extLst>
              <a:ext uri="{FF2B5EF4-FFF2-40B4-BE49-F238E27FC236}">
                <a16:creationId xmlns:a16="http://schemas.microsoft.com/office/drawing/2014/main" id="{5326D96B-2D47-45A9-9206-54E4F295372F}"/>
              </a:ext>
            </a:extLst>
          </p:cNvPr>
          <p:cNvSpPr/>
          <p:nvPr/>
        </p:nvSpPr>
        <p:spPr>
          <a:xfrm>
            <a:off x="1" y="8285590"/>
            <a:ext cx="6857999" cy="16367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kumimoji="1" lang="ja-JP" altLang="en-US" sz="2400" b="1" dirty="0">
                <a:ln w="0"/>
                <a:solidFill>
                  <a:schemeClr val="tx1"/>
                </a:solidFill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開催日時</a:t>
            </a:r>
            <a:endParaRPr kumimoji="1" lang="en-US" altLang="ja-JP" sz="2400" b="1" dirty="0">
              <a:ln w="0"/>
              <a:solidFill>
                <a:schemeClr val="tx1"/>
              </a:solidFill>
              <a:latin typeface="UD デジタル 教科書体 NP-B" panose="02020700000000000000" pitchFamily="18" charset="-128"/>
              <a:ea typeface="UD デジタル 教科書体 NP-B" panose="02020700000000000000" pitchFamily="18" charset="-128"/>
            </a:endParaRPr>
          </a:p>
          <a:p>
            <a:pPr algn="ctr"/>
            <a:r>
              <a:rPr kumimoji="1" lang="en-US" altLang="ja-JP" sz="3200" b="1" dirty="0">
                <a:ln w="0"/>
                <a:solidFill>
                  <a:schemeClr val="tx1"/>
                </a:solidFill>
                <a:latin typeface="UD デジタル 教科書体 NP-B"/>
                <a:ea typeface="UD デジタル 教科書体 NP-B"/>
              </a:rPr>
              <a:t>2026</a:t>
            </a:r>
            <a:r>
              <a:rPr kumimoji="1" lang="ja-JP" altLang="en-US" sz="3200" b="1" dirty="0">
                <a:ln w="0"/>
                <a:solidFill>
                  <a:schemeClr val="tx1"/>
                </a:solidFill>
                <a:latin typeface="UD デジタル 教科書体 NP-B"/>
                <a:ea typeface="UD デジタル 教科書体 NP-B"/>
              </a:rPr>
              <a:t>年</a:t>
            </a:r>
            <a:r>
              <a:rPr kumimoji="1" lang="en-US" altLang="ja-JP" sz="3200" b="1" dirty="0">
                <a:ln w="0"/>
                <a:solidFill>
                  <a:schemeClr val="tx1"/>
                </a:solidFill>
                <a:latin typeface="UD デジタル 教科書体 NP-B"/>
                <a:ea typeface="UD デジタル 教科書体 NP-B"/>
              </a:rPr>
              <a:t>4</a:t>
            </a:r>
            <a:r>
              <a:rPr kumimoji="1" lang="ja-JP" altLang="en-US" sz="3200" b="1" dirty="0">
                <a:ln w="0"/>
                <a:solidFill>
                  <a:schemeClr val="tx1"/>
                </a:solidFill>
                <a:latin typeface="UD デジタル 教科書体 NP-B"/>
                <a:ea typeface="UD デジタル 教科書体 NP-B"/>
              </a:rPr>
              <a:t>月</a:t>
            </a:r>
            <a:r>
              <a:rPr kumimoji="1" lang="en-US" altLang="ja-JP" sz="3200" b="1" dirty="0">
                <a:ln w="0"/>
                <a:solidFill>
                  <a:schemeClr val="tx1"/>
                </a:solidFill>
                <a:latin typeface="UD デジタル 教科書体 NP-B"/>
                <a:ea typeface="UD デジタル 教科書体 NP-B"/>
              </a:rPr>
              <a:t>28</a:t>
            </a:r>
            <a:r>
              <a:rPr kumimoji="1" lang="ja-JP" altLang="en-US" sz="3200" b="1" dirty="0">
                <a:ln w="0"/>
                <a:solidFill>
                  <a:schemeClr val="tx1"/>
                </a:solidFill>
                <a:latin typeface="UD デジタル 教科書体 NP-B"/>
                <a:ea typeface="UD デジタル 教科書体 NP-B"/>
              </a:rPr>
              <a:t>日</a:t>
            </a:r>
            <a:r>
              <a:rPr kumimoji="1" lang="en-US" altLang="ja-JP" sz="3200" b="1" dirty="0">
                <a:ln w="0"/>
                <a:solidFill>
                  <a:schemeClr val="tx1"/>
                </a:solidFill>
                <a:latin typeface="UD デジタル 教科書体 NP-B"/>
                <a:ea typeface="UD デジタル 教科書体 NP-B"/>
              </a:rPr>
              <a:t>(</a:t>
            </a:r>
            <a:r>
              <a:rPr kumimoji="1" lang="ja-JP" altLang="en-US" sz="3200" b="1" dirty="0">
                <a:ln w="0"/>
                <a:solidFill>
                  <a:schemeClr val="tx1"/>
                </a:solidFill>
                <a:latin typeface="UD デジタル 教科書体 NP-B"/>
                <a:ea typeface="UD デジタル 教科書体 NP-B"/>
              </a:rPr>
              <a:t>火</a:t>
            </a:r>
            <a:r>
              <a:rPr kumimoji="1" lang="en-US" altLang="ja-JP" sz="3200" b="1" dirty="0">
                <a:ln w="0"/>
                <a:solidFill>
                  <a:schemeClr val="tx1"/>
                </a:solidFill>
                <a:latin typeface="UD デジタル 教科書体 NP-B"/>
                <a:ea typeface="UD デジタル 教科書体 NP-B"/>
              </a:rPr>
              <a:t>)</a:t>
            </a:r>
            <a:endParaRPr lang="en-US" altLang="ja-JP" sz="3200" b="1" dirty="0">
              <a:ln w="0"/>
              <a:solidFill>
                <a:schemeClr val="tx1"/>
              </a:solidFill>
              <a:latin typeface="UD デジタル 教科書体 NP-B"/>
              <a:ea typeface="UD デジタル 教科書体 NP-B"/>
            </a:endParaRPr>
          </a:p>
          <a:p>
            <a:pPr algn="ctr"/>
            <a:r>
              <a:rPr kumimoji="1" lang="ja-JP" altLang="en-US" sz="2800" b="1" dirty="0">
                <a:ln w="0"/>
                <a:solidFill>
                  <a:schemeClr val="tx1"/>
                </a:solidFill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午後</a:t>
            </a:r>
            <a:r>
              <a:rPr kumimoji="1" lang="en-US" altLang="ja-JP" sz="2800" b="1" dirty="0">
                <a:ln w="0"/>
                <a:solidFill>
                  <a:schemeClr val="tx1"/>
                </a:solidFill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2</a:t>
            </a:r>
            <a:r>
              <a:rPr kumimoji="1" lang="ja-JP" altLang="en-US" sz="2800" b="1" dirty="0">
                <a:ln w="0"/>
                <a:solidFill>
                  <a:schemeClr val="tx1"/>
                </a:solidFill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時～午後</a:t>
            </a:r>
            <a:r>
              <a:rPr kumimoji="1" lang="en-US" altLang="ja-JP" sz="2800" b="1" dirty="0">
                <a:ln w="0"/>
                <a:solidFill>
                  <a:schemeClr val="tx1"/>
                </a:solidFill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3</a:t>
            </a:r>
            <a:r>
              <a:rPr kumimoji="1" lang="ja-JP" altLang="en-US" sz="2800" b="1" dirty="0">
                <a:ln w="0"/>
                <a:solidFill>
                  <a:schemeClr val="tx1"/>
                </a:solidFill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時</a:t>
            </a:r>
            <a:endParaRPr kumimoji="1" lang="en-US" altLang="zh-TW" sz="2800" b="1" dirty="0">
              <a:ln w="0"/>
              <a:solidFill>
                <a:schemeClr val="tx1"/>
              </a:solidFill>
              <a:latin typeface="UD デジタル 教科書体 NP-B" panose="02020700000000000000" pitchFamily="18" charset="-128"/>
              <a:ea typeface="UD デジタル 教科書体 NP-B" panose="02020700000000000000" pitchFamily="18" charset="-128"/>
            </a:endParaRPr>
          </a:p>
        </p:txBody>
      </p:sp>
      <p:pic>
        <p:nvPicPr>
          <p:cNvPr id="2050" name="Picture 2" descr="コリスライブ | シニア向けオンラインレク">
            <a:extLst>
              <a:ext uri="{FF2B5EF4-FFF2-40B4-BE49-F238E27FC236}">
                <a16:creationId xmlns:a16="http://schemas.microsoft.com/office/drawing/2014/main" id="{1CED86A6-1DAC-4C68-81B0-1C0318F2E0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5804" y="9508176"/>
            <a:ext cx="1647371" cy="4057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32AEDFE4-6007-8EAF-1D3E-51D1B8F701C3}"/>
              </a:ext>
            </a:extLst>
          </p:cNvPr>
          <p:cNvGrpSpPr/>
          <p:nvPr/>
        </p:nvGrpSpPr>
        <p:grpSpPr>
          <a:xfrm>
            <a:off x="494702" y="333709"/>
            <a:ext cx="5868596" cy="1298187"/>
            <a:chOff x="1117600" y="1616574"/>
            <a:chExt cx="9956800" cy="3472798"/>
          </a:xfrm>
        </p:grpSpPr>
        <p:grpSp>
          <p:nvGrpSpPr>
            <p:cNvPr id="5" name="グループ化 4">
              <a:extLst>
                <a:ext uri="{FF2B5EF4-FFF2-40B4-BE49-F238E27FC236}">
                  <a16:creationId xmlns:a16="http://schemas.microsoft.com/office/drawing/2014/main" id="{9D39381D-B9C1-2C66-D2A0-690DF5E719AF}"/>
                </a:ext>
              </a:extLst>
            </p:cNvPr>
            <p:cNvGrpSpPr/>
            <p:nvPr/>
          </p:nvGrpSpPr>
          <p:grpSpPr>
            <a:xfrm>
              <a:off x="1117600" y="1616574"/>
              <a:ext cx="9956800" cy="3472798"/>
              <a:chOff x="352424" y="1352747"/>
              <a:chExt cx="11487152" cy="4006564"/>
            </a:xfrm>
          </p:grpSpPr>
          <p:pic>
            <p:nvPicPr>
              <p:cNvPr id="8" name="図 7">
                <a:extLst>
                  <a:ext uri="{FF2B5EF4-FFF2-40B4-BE49-F238E27FC236}">
                    <a16:creationId xmlns:a16="http://schemas.microsoft.com/office/drawing/2014/main" id="{9A2264C1-BF6E-DF9C-9D8A-976BB63B0AB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52424" y="1352747"/>
                <a:ext cx="11487152" cy="4006564"/>
              </a:xfrm>
              <a:prstGeom prst="rect">
                <a:avLst/>
              </a:prstGeom>
            </p:spPr>
          </p:pic>
          <p:sp>
            <p:nvSpPr>
              <p:cNvPr id="9" name="正方形/長方形 8">
                <a:extLst>
                  <a:ext uri="{FF2B5EF4-FFF2-40B4-BE49-F238E27FC236}">
                    <a16:creationId xmlns:a16="http://schemas.microsoft.com/office/drawing/2014/main" id="{632A8576-CCA7-2D6E-1D6D-18EAF155C115}"/>
                  </a:ext>
                </a:extLst>
              </p:cNvPr>
              <p:cNvSpPr/>
              <p:nvPr/>
            </p:nvSpPr>
            <p:spPr>
              <a:xfrm>
                <a:off x="1457325" y="2117726"/>
                <a:ext cx="9296400" cy="2268000"/>
              </a:xfrm>
              <a:prstGeom prst="rect">
                <a:avLst/>
              </a:prstGeom>
              <a:solidFill>
                <a:schemeClr val="bg1">
                  <a:alpha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ja-JP" altLang="en-US" sz="7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D デジタル 教科書体 N-B" panose="02020700000000000000" pitchFamily="17" charset="-128"/>
                  <a:ea typeface="UD デジタル 教科書体 N-B" panose="02020700000000000000" pitchFamily="17" charset="-128"/>
                  <a:cs typeface="+mn-cs"/>
                </a:endParaRPr>
              </a:p>
            </p:txBody>
          </p:sp>
        </p:grpSp>
        <p:sp>
          <p:nvSpPr>
            <p:cNvPr id="7" name="テキスト ボックス 6">
              <a:extLst>
                <a:ext uri="{FF2B5EF4-FFF2-40B4-BE49-F238E27FC236}">
                  <a16:creationId xmlns:a16="http://schemas.microsoft.com/office/drawing/2014/main" id="{92942BEF-DCDC-BBFD-4F3E-186AFC2E0A6B}"/>
                </a:ext>
              </a:extLst>
            </p:cNvPr>
            <p:cNvSpPr txBox="1"/>
            <p:nvPr/>
          </p:nvSpPr>
          <p:spPr>
            <a:xfrm>
              <a:off x="1493837" y="2262379"/>
              <a:ext cx="9204325" cy="140988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ja-JP" altLang="en-US" sz="4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UD デジタル 教科書体 N-B" panose="02020700000000000000" pitchFamily="17" charset="-128"/>
                  <a:ea typeface="UD デジタル 教科書体 N-B" panose="02020700000000000000" pitchFamily="17" charset="-128"/>
                  <a:cs typeface="+mn-cs"/>
                </a:rPr>
                <a:t>ふれあい川柳</a:t>
              </a:r>
              <a:endParaRPr kumimoji="1" lang="ja-JP" altLang="en-US" sz="4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50" charset="-128"/>
                <a:cs typeface="+mn-cs"/>
              </a:endParaRPr>
            </a:p>
          </p:txBody>
        </p:sp>
      </p:grp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6CC59E9B-6DD7-C8CB-460B-1F018E3231C9}"/>
              </a:ext>
            </a:extLst>
          </p:cNvPr>
          <p:cNvSpPr txBox="1"/>
          <p:nvPr/>
        </p:nvSpPr>
        <p:spPr>
          <a:xfrm>
            <a:off x="5363301" y="-2392693"/>
            <a:ext cx="461665" cy="733075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="1" i="0" u="none" strike="noStrike" kern="1200" cap="none" spc="0" normalizeH="0" baseline="0" noProof="0" dirty="0">
                <a:ln w="127000">
                  <a:noFill/>
                </a:ln>
                <a:gradFill flip="none" rotWithShape="1">
                  <a:gsLst>
                    <a:gs pos="0">
                      <a:srgbClr val="F2E86A"/>
                    </a:gs>
                    <a:gs pos="54000">
                      <a:srgbClr val="D2A213"/>
                    </a:gs>
                    <a:gs pos="100000">
                      <a:srgbClr val="F2E86A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  <a:effectLst/>
                <a:uLnTx/>
                <a:uFillTx/>
                <a:latin typeface="HGS明朝E" panose="02020900000000000000" pitchFamily="18" charset="-128"/>
                <a:ea typeface="HGS明朝E" panose="02020900000000000000" pitchFamily="18" charset="-128"/>
                <a:cs typeface="+mn-cs"/>
              </a:rPr>
              <a:t>金賞</a:t>
            </a:r>
          </a:p>
        </p:txBody>
      </p:sp>
      <p:sp>
        <p:nvSpPr>
          <p:cNvPr id="54" name="テキスト ボックス 7">
            <a:extLst>
              <a:ext uri="{FF2B5EF4-FFF2-40B4-BE49-F238E27FC236}">
                <a16:creationId xmlns:a16="http://schemas.microsoft.com/office/drawing/2014/main" id="{6CEA46D3-F5D5-AF3E-BB3F-43C60736DC2C}"/>
              </a:ext>
            </a:extLst>
          </p:cNvPr>
          <p:cNvSpPr txBox="1"/>
          <p:nvPr/>
        </p:nvSpPr>
        <p:spPr>
          <a:xfrm>
            <a:off x="3067246" y="6468849"/>
            <a:ext cx="3669544" cy="1438855"/>
          </a:xfrm>
          <a:prstGeom prst="rect">
            <a:avLst/>
          </a:prstGeom>
          <a:noFill/>
          <a:effectLst>
            <a:glow>
              <a:schemeClr val="accent1"/>
            </a:glow>
          </a:effectLst>
        </p:spPr>
        <p:txBody>
          <a:bodyPr wrap="square" lIns="99060" tIns="49530" rIns="99060" bIns="49530" anchor="t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600"/>
              </a:spcBef>
            </a:pPr>
            <a:r>
              <a:rPr lang="ja-JP" altLang="en-US" sz="1800" dirty="0">
                <a:solidFill>
                  <a:schemeClr val="bg1">
                    <a:lumMod val="95000"/>
                  </a:schemeClr>
                </a:solidFill>
                <a:effectLst>
                  <a:glow rad="228600">
                    <a:schemeClr val="tx1"/>
                  </a:glow>
                </a:effectLst>
                <a:latin typeface="UD デジタル 教科書体 N-B"/>
                <a:ea typeface="UD デジタル 教科書体 N-B"/>
              </a:rPr>
              <a:t>句会形式の川柳番組。</a:t>
            </a:r>
            <a:endParaRPr lang="en-US" altLang="ja-JP" sz="1800" dirty="0">
              <a:solidFill>
                <a:schemeClr val="bg1">
                  <a:lumMod val="95000"/>
                </a:schemeClr>
              </a:solidFill>
              <a:effectLst>
                <a:glow rad="228600">
                  <a:schemeClr val="tx1"/>
                </a:glow>
              </a:effectLst>
              <a:latin typeface="UD デジタル 教科書体 N-B"/>
              <a:ea typeface="UD デジタル 教科書体 N-B"/>
            </a:endParaRPr>
          </a:p>
          <a:p>
            <a:pPr>
              <a:spcBef>
                <a:spcPts val="600"/>
              </a:spcBef>
            </a:pPr>
            <a:r>
              <a:rPr lang="ja-JP" altLang="en-US" sz="1800" dirty="0">
                <a:solidFill>
                  <a:schemeClr val="bg1">
                    <a:lumMod val="95000"/>
                  </a:schemeClr>
                </a:solidFill>
                <a:effectLst>
                  <a:glow rad="228600">
                    <a:schemeClr val="tx1"/>
                  </a:glow>
                </a:effectLst>
                <a:latin typeface="UD デジタル 教科書体 N-B"/>
                <a:ea typeface="UD デジタル 教科書体 N-B"/>
              </a:rPr>
              <a:t>みなさんの採点で各賞を決定！</a:t>
            </a:r>
            <a:endParaRPr lang="en-US" altLang="ja-JP" sz="1800" dirty="0">
              <a:solidFill>
                <a:schemeClr val="bg1">
                  <a:lumMod val="95000"/>
                </a:schemeClr>
              </a:solidFill>
              <a:effectLst>
                <a:glow rad="228600">
                  <a:schemeClr val="tx1"/>
                </a:glow>
              </a:effectLst>
              <a:latin typeface="UD デジタル 教科書体 N-B"/>
              <a:ea typeface="UD デジタル 教科書体 N-B"/>
            </a:endParaRPr>
          </a:p>
          <a:p>
            <a:pPr>
              <a:spcBef>
                <a:spcPts val="600"/>
              </a:spcBef>
            </a:pPr>
            <a:r>
              <a:rPr lang="ja-JP" altLang="en-US" sz="1800" dirty="0">
                <a:solidFill>
                  <a:schemeClr val="bg1">
                    <a:lumMod val="95000"/>
                  </a:schemeClr>
                </a:solidFill>
                <a:effectLst>
                  <a:glow rad="228600">
                    <a:schemeClr val="tx1"/>
                  </a:glow>
                </a:effectLst>
                <a:latin typeface="UD デジタル 教科書体 N-B"/>
                <a:ea typeface="UD デジタル 教科書体 N-B"/>
              </a:rPr>
              <a:t>即興で川柳づくりのコーナーも</a:t>
            </a:r>
            <a:endParaRPr lang="en-US" altLang="ja-JP" sz="1800" dirty="0">
              <a:solidFill>
                <a:schemeClr val="bg1">
                  <a:lumMod val="95000"/>
                </a:schemeClr>
              </a:solidFill>
              <a:effectLst>
                <a:glow rad="228600">
                  <a:schemeClr val="tx1"/>
                </a:glow>
              </a:effectLst>
              <a:latin typeface="UD デジタル 教科書体 N-B"/>
              <a:ea typeface="UD デジタル 教科書体 N-B"/>
            </a:endParaRPr>
          </a:p>
          <a:p>
            <a:pPr>
              <a:spcBef>
                <a:spcPts val="600"/>
              </a:spcBef>
            </a:pPr>
            <a:r>
              <a:rPr lang="ja-JP" altLang="en-US" sz="1800" dirty="0">
                <a:solidFill>
                  <a:schemeClr val="bg1">
                    <a:lumMod val="95000"/>
                  </a:schemeClr>
                </a:solidFill>
                <a:effectLst>
                  <a:glow rad="228600">
                    <a:schemeClr val="tx1"/>
                  </a:glow>
                </a:effectLst>
                <a:latin typeface="UD デジタル 教科書体 N-B"/>
                <a:ea typeface="UD デジタル 教科書体 N-B"/>
              </a:rPr>
              <a:t>あります！</a:t>
            </a:r>
          </a:p>
        </p:txBody>
      </p:sp>
      <p:pic>
        <p:nvPicPr>
          <p:cNvPr id="12" name="図 11" descr="背景パターン が含まれている画像&#10;&#10;自動的に生成された説明">
            <a:extLst>
              <a:ext uri="{FF2B5EF4-FFF2-40B4-BE49-F238E27FC236}">
                <a16:creationId xmlns:a16="http://schemas.microsoft.com/office/drawing/2014/main" id="{1A9C1610-ECE4-88E5-6F38-357690C2356A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430" t="-51" r="25002"/>
          <a:stretch/>
        </p:blipFill>
        <p:spPr>
          <a:xfrm>
            <a:off x="2576994" y="1605896"/>
            <a:ext cx="1702175" cy="4522274"/>
          </a:xfrm>
          <a:prstGeom prst="rect">
            <a:avLst/>
          </a:prstGeom>
        </p:spPr>
      </p:pic>
      <p:pic>
        <p:nvPicPr>
          <p:cNvPr id="14" name="図 13" descr="背景パターン が含まれている画像&#10;&#10;自動的に生成された説明">
            <a:extLst>
              <a:ext uri="{FF2B5EF4-FFF2-40B4-BE49-F238E27FC236}">
                <a16:creationId xmlns:a16="http://schemas.microsoft.com/office/drawing/2014/main" id="{7E1F8A0D-A02D-7558-5E77-358F3C000780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430" t="-51" r="25002"/>
          <a:stretch/>
        </p:blipFill>
        <p:spPr>
          <a:xfrm>
            <a:off x="660372" y="1602654"/>
            <a:ext cx="1702800" cy="4521600"/>
          </a:xfrm>
          <a:prstGeom prst="rect">
            <a:avLst/>
          </a:prstGeom>
        </p:spPr>
      </p:pic>
      <p:pic>
        <p:nvPicPr>
          <p:cNvPr id="15" name="図 14" descr="背景パターン が含まれている画像&#10;&#10;自動的に生成された説明">
            <a:extLst>
              <a:ext uri="{FF2B5EF4-FFF2-40B4-BE49-F238E27FC236}">
                <a16:creationId xmlns:a16="http://schemas.microsoft.com/office/drawing/2014/main" id="{FF284A20-D996-015F-F7BB-45DCB86C26F0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430" t="-51" r="25002"/>
          <a:stretch/>
        </p:blipFill>
        <p:spPr>
          <a:xfrm>
            <a:off x="4471468" y="1604346"/>
            <a:ext cx="1702175" cy="4522274"/>
          </a:xfrm>
          <a:prstGeom prst="rect">
            <a:avLst/>
          </a:prstGeom>
        </p:spPr>
      </p:pic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AD6B094A-F8C0-4D0B-9990-6182237ED8D0}"/>
              </a:ext>
            </a:extLst>
          </p:cNvPr>
          <p:cNvSpPr txBox="1"/>
          <p:nvPr/>
        </p:nvSpPr>
        <p:spPr>
          <a:xfrm>
            <a:off x="5041559" y="1839306"/>
            <a:ext cx="523220" cy="3760004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kumimoji="1" lang="ja-JP" altLang="en-US" sz="22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午の年 走りたくても 九十歳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5DAB8C15-A7FF-1AA0-2AFC-89F67E91E8A9}"/>
              </a:ext>
            </a:extLst>
          </p:cNvPr>
          <p:cNvSpPr txBox="1"/>
          <p:nvPr/>
        </p:nvSpPr>
        <p:spPr>
          <a:xfrm>
            <a:off x="1236145" y="1839306"/>
            <a:ext cx="523220" cy="4042132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kumimoji="1" lang="ja-JP" altLang="en-US" sz="22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お正月 またもらったよ 年一つ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41E96684-E5EF-563D-51BC-ADAC403DF3FD}"/>
              </a:ext>
            </a:extLst>
          </p:cNvPr>
          <p:cNvSpPr txBox="1"/>
          <p:nvPr/>
        </p:nvSpPr>
        <p:spPr>
          <a:xfrm>
            <a:off x="3178740" y="1839305"/>
            <a:ext cx="523220" cy="4420707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kumimoji="1" lang="ja-JP" altLang="en-US" sz="22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年はじめ 誓った言葉 もうわすれ</a:t>
            </a:r>
          </a:p>
        </p:txBody>
      </p:sp>
      <p:grpSp>
        <p:nvGrpSpPr>
          <p:cNvPr id="21" name="グループ化 20">
            <a:extLst>
              <a:ext uri="{FF2B5EF4-FFF2-40B4-BE49-F238E27FC236}">
                <a16:creationId xmlns:a16="http://schemas.microsoft.com/office/drawing/2014/main" id="{8C9DE9CB-941C-C76A-FEF7-8553DB639CB2}"/>
              </a:ext>
            </a:extLst>
          </p:cNvPr>
          <p:cNvGrpSpPr/>
          <p:nvPr/>
        </p:nvGrpSpPr>
        <p:grpSpPr>
          <a:xfrm>
            <a:off x="3738728" y="1604345"/>
            <a:ext cx="824806" cy="1060906"/>
            <a:chOff x="3689742" y="1604345"/>
            <a:chExt cx="824806" cy="1060906"/>
          </a:xfrm>
        </p:grpSpPr>
        <p:pic>
          <p:nvPicPr>
            <p:cNvPr id="23" name="図 22" descr="図形, 円&#10;&#10;自動的に生成された説明">
              <a:extLst>
                <a:ext uri="{FF2B5EF4-FFF2-40B4-BE49-F238E27FC236}">
                  <a16:creationId xmlns:a16="http://schemas.microsoft.com/office/drawing/2014/main" id="{6B5CB1A3-583F-93EA-C6CE-D39D3F4B989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89742" y="1604345"/>
              <a:ext cx="824806" cy="1060906"/>
            </a:xfrm>
            <a:prstGeom prst="rect">
              <a:avLst/>
            </a:prstGeom>
          </p:spPr>
        </p:pic>
        <p:sp>
          <p:nvSpPr>
            <p:cNvPr id="24" name="テキスト ボックス 23">
              <a:extLst>
                <a:ext uri="{FF2B5EF4-FFF2-40B4-BE49-F238E27FC236}">
                  <a16:creationId xmlns:a16="http://schemas.microsoft.com/office/drawing/2014/main" id="{A4E4B879-6B35-BD87-F8DF-1716C050AEFA}"/>
                </a:ext>
              </a:extLst>
            </p:cNvPr>
            <p:cNvSpPr txBox="1"/>
            <p:nvPr/>
          </p:nvSpPr>
          <p:spPr>
            <a:xfrm>
              <a:off x="3865487" y="1712880"/>
              <a:ext cx="461665" cy="553998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kumimoji="1" lang="ja-JP" altLang="en-US" dirty="0">
                  <a:latin typeface="HGS創英ﾌﾟﾚｾﾞﾝｽEB" panose="02020800000000000000" pitchFamily="18" charset="-128"/>
                  <a:ea typeface="HGS創英ﾌﾟﾚｾﾞﾝｽEB" panose="02020800000000000000" pitchFamily="18" charset="-128"/>
                </a:rPr>
                <a:t>金賞</a:t>
              </a:r>
            </a:p>
          </p:txBody>
        </p:sp>
      </p:grpSp>
      <p:grpSp>
        <p:nvGrpSpPr>
          <p:cNvPr id="25" name="グループ化 24">
            <a:extLst>
              <a:ext uri="{FF2B5EF4-FFF2-40B4-BE49-F238E27FC236}">
                <a16:creationId xmlns:a16="http://schemas.microsoft.com/office/drawing/2014/main" id="{A92FE014-4C71-7E18-8D70-E24BF8FA3957}"/>
              </a:ext>
            </a:extLst>
          </p:cNvPr>
          <p:cNvGrpSpPr/>
          <p:nvPr/>
        </p:nvGrpSpPr>
        <p:grpSpPr>
          <a:xfrm>
            <a:off x="1799232" y="1604345"/>
            <a:ext cx="827458" cy="1096692"/>
            <a:chOff x="1786169" y="1734362"/>
            <a:chExt cx="827458" cy="1096692"/>
          </a:xfrm>
        </p:grpSpPr>
        <p:pic>
          <p:nvPicPr>
            <p:cNvPr id="27" name="図 26">
              <a:extLst>
                <a:ext uri="{FF2B5EF4-FFF2-40B4-BE49-F238E27FC236}">
                  <a16:creationId xmlns:a16="http://schemas.microsoft.com/office/drawing/2014/main" id="{4625369A-76CC-0948-9D90-3462452B18EB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1786169" y="1734362"/>
              <a:ext cx="827458" cy="1096692"/>
            </a:xfrm>
            <a:prstGeom prst="rect">
              <a:avLst/>
            </a:prstGeom>
          </p:spPr>
        </p:pic>
        <p:sp>
          <p:nvSpPr>
            <p:cNvPr id="29" name="テキスト ボックス 28">
              <a:extLst>
                <a:ext uri="{FF2B5EF4-FFF2-40B4-BE49-F238E27FC236}">
                  <a16:creationId xmlns:a16="http://schemas.microsoft.com/office/drawing/2014/main" id="{652292D3-9AA5-D593-A837-07132D1E39C8}"/>
                </a:ext>
              </a:extLst>
            </p:cNvPr>
            <p:cNvSpPr txBox="1"/>
            <p:nvPr/>
          </p:nvSpPr>
          <p:spPr>
            <a:xfrm>
              <a:off x="1971272" y="1853218"/>
              <a:ext cx="461665" cy="553998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kumimoji="1" lang="ja-JP" altLang="en-US" dirty="0">
                  <a:latin typeface="HGS創英ﾌﾟﾚｾﾞﾝｽEB" panose="02020800000000000000" pitchFamily="18" charset="-128"/>
                  <a:ea typeface="HGS創英ﾌﾟﾚｾﾞﾝｽEB" panose="02020800000000000000" pitchFamily="18" charset="-128"/>
                </a:rPr>
                <a:t>銀賞</a:t>
              </a:r>
            </a:p>
          </p:txBody>
        </p:sp>
      </p:grpSp>
      <p:grpSp>
        <p:nvGrpSpPr>
          <p:cNvPr id="33" name="グループ化 32">
            <a:extLst>
              <a:ext uri="{FF2B5EF4-FFF2-40B4-BE49-F238E27FC236}">
                <a16:creationId xmlns:a16="http://schemas.microsoft.com/office/drawing/2014/main" id="{A9011AE3-4A02-7323-5594-4011A1E2411F}"/>
              </a:ext>
            </a:extLst>
          </p:cNvPr>
          <p:cNvGrpSpPr/>
          <p:nvPr/>
        </p:nvGrpSpPr>
        <p:grpSpPr>
          <a:xfrm>
            <a:off x="5626127" y="1604345"/>
            <a:ext cx="824280" cy="1096691"/>
            <a:chOff x="5534686" y="1956794"/>
            <a:chExt cx="824280" cy="1096691"/>
          </a:xfrm>
        </p:grpSpPr>
        <p:pic>
          <p:nvPicPr>
            <p:cNvPr id="35" name="図 34" descr="図形, 円&#10;&#10;自動的に生成された説明">
              <a:extLst>
                <a:ext uri="{FF2B5EF4-FFF2-40B4-BE49-F238E27FC236}">
                  <a16:creationId xmlns:a16="http://schemas.microsoft.com/office/drawing/2014/main" id="{72673AD0-1123-2784-997C-132968B18CC8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34686" y="1956794"/>
              <a:ext cx="824280" cy="1096691"/>
            </a:xfrm>
            <a:prstGeom prst="rect">
              <a:avLst/>
            </a:prstGeom>
          </p:spPr>
        </p:pic>
        <p:sp>
          <p:nvSpPr>
            <p:cNvPr id="36" name="テキスト ボックス 35">
              <a:extLst>
                <a:ext uri="{FF2B5EF4-FFF2-40B4-BE49-F238E27FC236}">
                  <a16:creationId xmlns:a16="http://schemas.microsoft.com/office/drawing/2014/main" id="{47FA2553-3E18-BB98-EC9E-D902600C0E09}"/>
                </a:ext>
              </a:extLst>
            </p:cNvPr>
            <p:cNvSpPr txBox="1"/>
            <p:nvPr/>
          </p:nvSpPr>
          <p:spPr>
            <a:xfrm>
              <a:off x="5709057" y="2084063"/>
              <a:ext cx="461665" cy="553998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kumimoji="1" lang="ja-JP" altLang="en-US" dirty="0">
                  <a:latin typeface="HGS創英ﾌﾟﾚｾﾞﾝｽEB" panose="02020800000000000000" pitchFamily="18" charset="-128"/>
                  <a:ea typeface="HGS創英ﾌﾟﾚｾﾞﾝｽEB" panose="02020800000000000000" pitchFamily="18" charset="-128"/>
                </a:rPr>
                <a:t>銅賞</a:t>
              </a:r>
            </a:p>
          </p:txBody>
        </p:sp>
      </p:grpSp>
      <p:pic>
        <p:nvPicPr>
          <p:cNvPr id="10" name="図 9" descr="グリーン, 座る, テーブル, 持つ が含まれている画像&#10;&#10;自動的に生成された説明">
            <a:extLst>
              <a:ext uri="{FF2B5EF4-FFF2-40B4-BE49-F238E27FC236}">
                <a16:creationId xmlns:a16="http://schemas.microsoft.com/office/drawing/2014/main" id="{4B9FD905-D6B7-E806-8DA4-6D240E16EDDB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129855" flipH="1">
            <a:off x="5218846" y="463515"/>
            <a:ext cx="1021038" cy="1535811"/>
          </a:xfrm>
          <a:prstGeom prst="rect">
            <a:avLst/>
          </a:prstGeom>
        </p:spPr>
      </p:pic>
      <p:pic>
        <p:nvPicPr>
          <p:cNvPr id="22" name="図 21" descr="携帯電話を持っている男性&#10;&#10;中程度の精度で自動的に生成された説明">
            <a:extLst>
              <a:ext uri="{FF2B5EF4-FFF2-40B4-BE49-F238E27FC236}">
                <a16:creationId xmlns:a16="http://schemas.microsoft.com/office/drawing/2014/main" id="{364D1249-D400-1895-DF71-17E6D29971AB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774262" y="6434878"/>
            <a:ext cx="1204926" cy="1224000"/>
          </a:xfrm>
          <a:prstGeom prst="ellipse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6" name="テキスト ボックス 7">
            <a:extLst>
              <a:ext uri="{FF2B5EF4-FFF2-40B4-BE49-F238E27FC236}">
                <a16:creationId xmlns:a16="http://schemas.microsoft.com/office/drawing/2014/main" id="{EF12410D-AB9B-16B1-D5C4-5B762D5C9681}"/>
              </a:ext>
            </a:extLst>
          </p:cNvPr>
          <p:cNvSpPr txBox="1"/>
          <p:nvPr/>
        </p:nvSpPr>
        <p:spPr>
          <a:xfrm>
            <a:off x="1668117" y="7339926"/>
            <a:ext cx="1486617" cy="561692"/>
          </a:xfrm>
          <a:prstGeom prst="rect">
            <a:avLst/>
          </a:prstGeom>
          <a:noFill/>
          <a:effectLst>
            <a:glow>
              <a:schemeClr val="accent1"/>
            </a:glow>
          </a:effectLst>
        </p:spPr>
        <p:txBody>
          <a:bodyPr wrap="square" lIns="99060" tIns="49530" rIns="99060" bIns="49530" anchor="t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ja-JP" sz="1200" dirty="0">
                <a:solidFill>
                  <a:schemeClr val="bg1">
                    <a:lumMod val="95000"/>
                  </a:schemeClr>
                </a:solidFill>
                <a:effectLst>
                  <a:glow rad="228600">
                    <a:schemeClr val="accent6">
                      <a:lumMod val="75000"/>
                    </a:schemeClr>
                  </a:glow>
                </a:effectLst>
                <a:latin typeface="UD デジタル 教科書体 N-B"/>
                <a:ea typeface="UD デジタル 教科書体 N-B"/>
              </a:rPr>
              <a:t>М</a:t>
            </a:r>
            <a:r>
              <a:rPr lang="ja-JP" altLang="en-US" sz="1200" dirty="0">
                <a:solidFill>
                  <a:schemeClr val="bg1">
                    <a:lumMod val="95000"/>
                  </a:schemeClr>
                </a:solidFill>
                <a:effectLst>
                  <a:glow rad="228600">
                    <a:schemeClr val="accent6">
                      <a:lumMod val="75000"/>
                    </a:schemeClr>
                  </a:glow>
                </a:effectLst>
                <a:latin typeface="UD デジタル 教科書体 N-B"/>
                <a:ea typeface="UD デジタル 教科書体 N-B"/>
              </a:rPr>
              <a:t>Ｃ</a:t>
            </a:r>
            <a:endParaRPr lang="en-US" altLang="ja-JP" sz="1200" dirty="0">
              <a:solidFill>
                <a:schemeClr val="bg1">
                  <a:lumMod val="95000"/>
                </a:schemeClr>
              </a:solidFill>
              <a:effectLst>
                <a:glow rad="228600">
                  <a:schemeClr val="accent6">
                    <a:lumMod val="75000"/>
                  </a:schemeClr>
                </a:glow>
              </a:effectLst>
              <a:latin typeface="UD デジタル 教科書体 N-B"/>
              <a:ea typeface="UD デジタル 教科書体 N-B"/>
            </a:endParaRPr>
          </a:p>
          <a:p>
            <a:pPr algn="ctr"/>
            <a:r>
              <a:rPr lang="ja-JP" altLang="en-US" sz="1800" dirty="0">
                <a:solidFill>
                  <a:schemeClr val="bg1">
                    <a:lumMod val="95000"/>
                  </a:schemeClr>
                </a:solidFill>
                <a:effectLst>
                  <a:glow rad="228600">
                    <a:schemeClr val="accent6">
                      <a:lumMod val="75000"/>
                    </a:schemeClr>
                  </a:glow>
                </a:effectLst>
                <a:latin typeface="UD デジタル 教科書体 N-B"/>
                <a:ea typeface="UD デジタル 教科書体 N-B"/>
              </a:rPr>
              <a:t>小倉ひかる</a:t>
            </a:r>
          </a:p>
        </p:txBody>
      </p:sp>
      <p:pic>
        <p:nvPicPr>
          <p:cNvPr id="31" name="図 30">
            <a:extLst>
              <a:ext uri="{FF2B5EF4-FFF2-40B4-BE49-F238E27FC236}">
                <a16:creationId xmlns:a16="http://schemas.microsoft.com/office/drawing/2014/main" id="{56F0531F-1FAE-A4D5-6D3C-EEB372406AE1}"/>
              </a:ext>
            </a:extLst>
          </p:cNvPr>
          <p:cNvPicPr>
            <a:picLocks noChangeAspect="1"/>
          </p:cNvPicPr>
          <p:nvPr/>
        </p:nvPicPr>
        <p:blipFill>
          <a:blip r:embed="rId12"/>
          <a:srcRect l="24785" t="26931" r="27668" b="37428"/>
          <a:stretch>
            <a:fillRect/>
          </a:stretch>
        </p:blipFill>
        <p:spPr>
          <a:xfrm>
            <a:off x="429512" y="6434878"/>
            <a:ext cx="1180782" cy="1180201"/>
          </a:xfrm>
          <a:prstGeom prst="ellipse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E99A3DB0-8525-5BC6-7E2C-32AB42D9AD5B}"/>
              </a:ext>
            </a:extLst>
          </p:cNvPr>
          <p:cNvSpPr txBox="1"/>
          <p:nvPr/>
        </p:nvSpPr>
        <p:spPr>
          <a:xfrm>
            <a:off x="318610" y="7339926"/>
            <a:ext cx="1486617" cy="561692"/>
          </a:xfrm>
          <a:prstGeom prst="rect">
            <a:avLst/>
          </a:prstGeom>
          <a:noFill/>
          <a:effectLst>
            <a:glow>
              <a:schemeClr val="accent1"/>
            </a:glow>
          </a:effectLst>
        </p:spPr>
        <p:txBody>
          <a:bodyPr wrap="square" lIns="99060" tIns="49530" rIns="99060" bIns="49530" anchor="t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ja-JP" altLang="en-US" sz="1200" dirty="0">
                <a:solidFill>
                  <a:schemeClr val="bg1">
                    <a:lumMod val="95000"/>
                  </a:schemeClr>
                </a:solidFill>
                <a:effectLst>
                  <a:glow rad="228600">
                    <a:schemeClr val="accent6">
                      <a:lumMod val="75000"/>
                    </a:schemeClr>
                  </a:glow>
                </a:effectLst>
                <a:latin typeface="UD デジタル 教科書体 N-B"/>
                <a:ea typeface="UD デジタル 教科書体 N-B"/>
              </a:rPr>
              <a:t>柳人</a:t>
            </a:r>
            <a:endParaRPr lang="en-US" altLang="ja-JP" sz="1200" dirty="0">
              <a:solidFill>
                <a:schemeClr val="bg1">
                  <a:lumMod val="95000"/>
                </a:schemeClr>
              </a:solidFill>
              <a:effectLst>
                <a:glow rad="228600">
                  <a:schemeClr val="accent6">
                    <a:lumMod val="75000"/>
                  </a:schemeClr>
                </a:glow>
              </a:effectLst>
              <a:latin typeface="UD デジタル 教科書体 N-B"/>
              <a:ea typeface="UD デジタル 教科書体 N-B"/>
            </a:endParaRPr>
          </a:p>
          <a:p>
            <a:pPr algn="ctr"/>
            <a:r>
              <a:rPr lang="ja-JP" altLang="en-US" sz="1800" dirty="0">
                <a:solidFill>
                  <a:schemeClr val="bg1">
                    <a:lumMod val="95000"/>
                  </a:schemeClr>
                </a:solidFill>
                <a:effectLst>
                  <a:glow rad="228600">
                    <a:schemeClr val="accent6">
                      <a:lumMod val="75000"/>
                    </a:schemeClr>
                  </a:glow>
                </a:effectLst>
                <a:latin typeface="UD デジタル 教科書体 N-B"/>
                <a:ea typeface="UD デジタル 教科書体 N-B"/>
              </a:rPr>
              <a:t>上村脩</a:t>
            </a:r>
            <a:endParaRPr lang="ja-JP" altLang="en-US" sz="2800" dirty="0">
              <a:solidFill>
                <a:schemeClr val="bg1">
                  <a:lumMod val="95000"/>
                </a:schemeClr>
              </a:solidFill>
              <a:effectLst>
                <a:glow rad="228600">
                  <a:schemeClr val="accent6">
                    <a:lumMod val="75000"/>
                  </a:schemeClr>
                </a:glow>
              </a:effectLst>
              <a:latin typeface="UD デジタル 教科書体 N-B"/>
              <a:ea typeface="UD デジタル 教科書体 N-B"/>
            </a:endParaRPr>
          </a:p>
        </p:txBody>
      </p:sp>
    </p:spTree>
    <p:extLst>
      <p:ext uri="{BB962C8B-B14F-4D97-AF65-F5344CB8AC3E}">
        <p14:creationId xmlns:p14="http://schemas.microsoft.com/office/powerpoint/2010/main" val="8954555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aa497eed-f72d-442f-adf5-cc88fbf9cce6">
      <Terms xmlns="http://schemas.microsoft.com/office/infopath/2007/PartnerControls"/>
    </lcf76f155ced4ddcb4097134ff3c332f>
    <TaxCatchAll xmlns="ccc50300-c016-41b3-baf7-1f053ea3de53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09F5F022BB60044085833BC67A9EC4E1" ma:contentTypeVersion="19" ma:contentTypeDescription="新しいドキュメントを作成します。" ma:contentTypeScope="" ma:versionID="9f12cf6de7ee3ca16ae47081e4a06ff5">
  <xsd:schema xmlns:xsd="http://www.w3.org/2001/XMLSchema" xmlns:xs="http://www.w3.org/2001/XMLSchema" xmlns:p="http://schemas.microsoft.com/office/2006/metadata/properties" xmlns:ns2="aa497eed-f72d-442f-adf5-cc88fbf9cce6" xmlns:ns3="ccc50300-c016-41b3-baf7-1f053ea3de53" targetNamespace="http://schemas.microsoft.com/office/2006/metadata/properties" ma:root="true" ma:fieldsID="0920b095259d2a726c1674a6898666c2" ns2:_="" ns3:_="">
    <xsd:import namespace="aa497eed-f72d-442f-adf5-cc88fbf9cce6"/>
    <xsd:import namespace="ccc50300-c016-41b3-baf7-1f053ea3de5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MediaServiceLocation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a497eed-f72d-442f-adf5-cc88fbf9cce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7" nillable="true" ma:displayName="Length (seconds)" ma:internalName="MediaLengthInSeconds" ma:readOnly="true">
      <xsd:simpleType>
        <xsd:restriction base="dms:Unknown"/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2" nillable="true" ma:taxonomy="true" ma:internalName="lcf76f155ced4ddcb4097134ff3c332f" ma:taxonomyFieldName="MediaServiceImageTags" ma:displayName="画像タグ" ma:readOnly="false" ma:fieldId="{5cf76f15-5ced-4ddc-b409-7134ff3c332f}" ma:taxonomyMulti="true" ma:sspId="6a5cffce-6c33-4680-ac84-0ac7a4f1798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cc50300-c016-41b3-baf7-1f053ea3de53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共有相手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共有相手の詳細情報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8855a181-ea05-460e-b802-33546dcac796}" ma:internalName="TaxCatchAll" ma:showField="CatchAllData" ma:web="ccc50300-c016-41b3-baf7-1f053ea3de5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11F95503-6E06-44A9-8ACD-7029616C0F7E}">
  <ds:schemaRefs>
    <ds:schemaRef ds:uri="http://schemas.microsoft.com/office/2006/documentManagement/types"/>
    <ds:schemaRef ds:uri="http://purl.org/dc/elements/1.1/"/>
    <ds:schemaRef ds:uri="http://schemas.openxmlformats.org/package/2006/metadata/core-properties"/>
    <ds:schemaRef ds:uri="aa497eed-f72d-442f-adf5-cc88fbf9cce6"/>
    <ds:schemaRef ds:uri="ccc50300-c016-41b3-baf7-1f053ea3de53"/>
    <ds:schemaRef ds:uri="http://purl.org/dc/terms/"/>
    <ds:schemaRef ds:uri="http://purl.org/dc/dcmitype/"/>
    <ds:schemaRef ds:uri="http://schemas.microsoft.com/office/infopath/2007/PartnerControls"/>
    <ds:schemaRef ds:uri="http://schemas.microsoft.com/office/2006/metadata/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D0CF3ACD-1C45-4141-AAF5-D40FF10849E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a497eed-f72d-442f-adf5-cc88fbf9cce6"/>
    <ds:schemaRef ds:uri="ccc50300-c016-41b3-baf7-1f053ea3de5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9198DC3F-3397-4C41-BAFB-0A13F1B974E8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5608cd3c-7d84-4c0f-bc42-7b1734e76a06}" enabled="0" method="" siteId="{5608cd3c-7d84-4c0f-bc42-7b1734e76a06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465</TotalTime>
  <Words>73</Words>
  <Application>Microsoft Office PowerPoint</Application>
  <PresentationFormat>A4 210 x 297 mm</PresentationFormat>
  <Paragraphs>20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8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10" baseType="lpstr">
      <vt:lpstr>HGS創英ﾌﾟﾚｾﾞﾝｽEB</vt:lpstr>
      <vt:lpstr>HGS明朝E</vt:lpstr>
      <vt:lpstr>UD デジタル 教科書体 N-B</vt:lpstr>
      <vt:lpstr>UD デジタル 教科書体 NP-B</vt:lpstr>
      <vt:lpstr>游ゴシック</vt:lpstr>
      <vt:lpstr>Arial</vt:lpstr>
      <vt:lpstr>Calibri</vt:lpstr>
      <vt:lpstr>Calibri Light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寺田 勝也</dc:creator>
  <cp:lastModifiedBy>シニアコミュニケーション事業部</cp:lastModifiedBy>
  <cp:revision>82</cp:revision>
  <cp:lastPrinted>2025-07-01T03:46:36Z</cp:lastPrinted>
  <dcterms:created xsi:type="dcterms:W3CDTF">2021-12-24T07:23:06Z</dcterms:created>
  <dcterms:modified xsi:type="dcterms:W3CDTF">2026-01-29T05:40:08Z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0x01010009F5F022BB60044085833BC67A9EC4E1</vt:lpwstr>
  </property>
  <property fmtid="{D5CDD505-2E9C-101B-9397-08002B2CF9AE}" pid="3" name="MediaServiceImageTags">
    <vt:lpwstr/>
  </property>
</Properties>
</file>