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F8C7193-4174-1095-11B8-424995A6B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4</cp:revision>
  <dcterms:created xsi:type="dcterms:W3CDTF">2025-12-11T07:55:01Z</dcterms:created>
  <dcterms:modified xsi:type="dcterms:W3CDTF">2026-02-19T01:58:17Z</dcterms:modified>
</cp:coreProperties>
</file>