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6" d="100"/>
          <a:sy n="56" d="100"/>
        </p:scale>
        <p:origin x="4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50:01.038" v="9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50:01.038" v="9" actId="20577"/>
        <pc:sldMkLst>
          <pc:docMk/>
          <pc:sldMk cId="1845331208" sldId="260"/>
        </pc:sldMkLst>
        <pc:spChg chg="mod">
          <ac:chgData name="シニアコミュニケーション事業部" userId="cd653e3e-f57e-4eb0-8866-5993409b02ad" providerId="ADAL" clId="{AF455ABB-F588-46AB-82FE-CE2AE4D19A58}" dt="2026-01-29T05:50:01.038" v="9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19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http://purl.org/dc/terms/"/>
    <ds:schemaRef ds:uri="http://schemas.microsoft.com/office/2006/documentManagement/types"/>
    <ds:schemaRef ds:uri="aa497eed-f72d-442f-adf5-cc88fbf9cce6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8265A3F-52C5-4539-8F7E-4419AE5048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83</cp:revision>
  <dcterms:created xsi:type="dcterms:W3CDTF">2022-02-20T16:12:08Z</dcterms:created>
  <dcterms:modified xsi:type="dcterms:W3CDTF">2026-01-29T05:50:54Z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