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7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AE32"/>
    <a:srgbClr val="FE8700"/>
    <a:srgbClr val="BF9000"/>
    <a:srgbClr val="F9F0DB"/>
    <a:srgbClr val="F6E8C6"/>
    <a:srgbClr val="FFD5D5"/>
    <a:srgbClr val="19A4AD"/>
    <a:srgbClr val="548235"/>
    <a:srgbClr val="843C0C"/>
    <a:srgbClr val="A2BE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64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BF4A0-53C8-5CAF-6F65-2C80C679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B9B3C90-2673-9A4C-716B-2C4CAD905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89" y="0"/>
            <a:ext cx="7620589" cy="1077114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4635112-5F14-7E01-D922-FD84D44DC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6" b="26507"/>
          <a:stretch/>
        </p:blipFill>
        <p:spPr>
          <a:xfrm>
            <a:off x="-703153" y="144590"/>
            <a:ext cx="8007955" cy="7255903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D5BF24D4-68D4-4E5B-29AB-15782BE573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4E14BF98-432C-23D7-8F27-9149087F5F87}"/>
              </a:ext>
            </a:extLst>
          </p:cNvPr>
          <p:cNvSpPr txBox="1"/>
          <p:nvPr/>
        </p:nvSpPr>
        <p:spPr>
          <a:xfrm>
            <a:off x="485491" y="9814336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　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550E026-6A14-BAAA-B221-C61289821618}"/>
              </a:ext>
            </a:extLst>
          </p:cNvPr>
          <p:cNvGrpSpPr/>
          <p:nvPr/>
        </p:nvGrpSpPr>
        <p:grpSpPr>
          <a:xfrm>
            <a:off x="234481" y="8479181"/>
            <a:ext cx="8226396" cy="1889153"/>
            <a:chOff x="-2658646" y="5269326"/>
            <a:chExt cx="8226396" cy="1889153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713DCBD4-CEA0-B9A6-B4DE-682BCAF500DD}"/>
                </a:ext>
              </a:extLst>
            </p:cNvPr>
            <p:cNvGrpSpPr/>
            <p:nvPr/>
          </p:nvGrpSpPr>
          <p:grpSpPr>
            <a:xfrm>
              <a:off x="222430" y="6428242"/>
              <a:ext cx="645818" cy="635769"/>
              <a:chOff x="5192020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1CF0F302-A2A6-2A77-CEDF-4191CBEFA65B}"/>
                  </a:ext>
                </a:extLst>
              </p:cNvPr>
              <p:cNvSpPr/>
              <p:nvPr/>
            </p:nvSpPr>
            <p:spPr>
              <a:xfrm>
                <a:off x="5192020" y="884888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80912BF-037F-7FD9-C0CB-5FEAFCFBB233}"/>
                  </a:ext>
                </a:extLst>
              </p:cNvPr>
              <p:cNvSpPr txBox="1"/>
              <p:nvPr/>
            </p:nvSpPr>
            <p:spPr>
              <a:xfrm>
                <a:off x="5229061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火</a:t>
                </a:r>
                <a:endParaRPr kumimoji="1" lang="en-US" altLang="ja-JP" sz="3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11ED2CE-3DB8-30EE-CB03-2ED5980DE9EC}"/>
                </a:ext>
              </a:extLst>
            </p:cNvPr>
            <p:cNvGrpSpPr/>
            <p:nvPr/>
          </p:nvGrpSpPr>
          <p:grpSpPr>
            <a:xfrm>
              <a:off x="-2658646" y="6034333"/>
              <a:ext cx="2492619" cy="1124146"/>
              <a:chOff x="-2816896" y="6373480"/>
              <a:chExt cx="2452300" cy="1124146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2C8EEAA-6839-8F3A-99A9-6230A4992B7E}"/>
                  </a:ext>
                </a:extLst>
              </p:cNvPr>
              <p:cNvSpPr txBox="1"/>
              <p:nvPr/>
            </p:nvSpPr>
            <p:spPr>
              <a:xfrm rot="16200000">
                <a:off x="-2828191" y="6384775"/>
                <a:ext cx="1107996" cy="108540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4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FA327E5-DB6A-783C-B827-85A7445E4210}"/>
                  </a:ext>
                </a:extLst>
              </p:cNvPr>
              <p:cNvSpPr txBox="1"/>
              <p:nvPr/>
            </p:nvSpPr>
            <p:spPr>
              <a:xfrm rot="16200000">
                <a:off x="-1592484" y="6269738"/>
                <a:ext cx="1107996" cy="1347780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i="0" u="none" strike="noStrike" baseline="0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14</a:t>
                </a:r>
                <a:endParaRPr lang="en-US" altLang="ja-JP" sz="5400" b="1" i="0" u="none" strike="noStrike" baseline="0" dirty="0">
                  <a:solidFill>
                    <a:srgbClr val="0A801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6ECEB484-F6D6-8DA4-70F0-3AC5DDD2A4C8}"/>
                </a:ext>
              </a:extLst>
            </p:cNvPr>
            <p:cNvGrpSpPr/>
            <p:nvPr/>
          </p:nvGrpSpPr>
          <p:grpSpPr>
            <a:xfrm>
              <a:off x="-2605353" y="5269326"/>
              <a:ext cx="3182702" cy="911200"/>
              <a:chOff x="-7442266" y="8775897"/>
              <a:chExt cx="3463712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434E7FB9-3678-0D14-D4E2-FA87FBA83F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ECEE1C54-3A77-94FC-B588-E1FE2A9FC4A7}"/>
                  </a:ext>
                </a:extLst>
              </p:cNvPr>
              <p:cNvSpPr txBox="1"/>
              <p:nvPr/>
            </p:nvSpPr>
            <p:spPr>
              <a:xfrm>
                <a:off x="-7212141" y="9283190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E82AF1AF-6B36-6383-C874-2BB8CE105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E027E33-1DD3-8BF1-417E-10B070E3F702}"/>
                </a:ext>
              </a:extLst>
            </p:cNvPr>
            <p:cNvSpPr txBox="1"/>
            <p:nvPr/>
          </p:nvSpPr>
          <p:spPr>
            <a:xfrm rot="16200000">
              <a:off x="2970295" y="451776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36ADF67-5128-9F1C-BA1A-6B5A4602300C}"/>
              </a:ext>
            </a:extLst>
          </p:cNvPr>
          <p:cNvSpPr txBox="1"/>
          <p:nvPr/>
        </p:nvSpPr>
        <p:spPr>
          <a:xfrm>
            <a:off x="323123" y="7079748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0509ADA8-08D7-6770-7C50-835667E89F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36"/>
          <a:stretch>
            <a:fillRect/>
          </a:stretch>
        </p:blipFill>
        <p:spPr>
          <a:xfrm>
            <a:off x="-990962" y="537260"/>
            <a:ext cx="8509420" cy="6802538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779584EA-2680-19C3-E0BB-9FC0634824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98" b="47146"/>
          <a:stretch>
            <a:fillRect/>
          </a:stretch>
        </p:blipFill>
        <p:spPr>
          <a:xfrm>
            <a:off x="1785090" y="239297"/>
            <a:ext cx="6056852" cy="3109959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1AB124A-2530-E04F-CED4-EC0703B7A7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69" t="39928" r="-808" b="-138"/>
          <a:stretch>
            <a:fillRect/>
          </a:stretch>
        </p:blipFill>
        <p:spPr>
          <a:xfrm>
            <a:off x="2896299" y="5192951"/>
            <a:ext cx="4843015" cy="373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57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79493</TotalTime>
  <Words>20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355</cp:revision>
  <cp:lastPrinted>2024-04-25T02:32:41Z</cp:lastPrinted>
  <dcterms:created xsi:type="dcterms:W3CDTF">2022-09-22T01:47:20Z</dcterms:created>
  <dcterms:modified xsi:type="dcterms:W3CDTF">2026-02-20T08:05:21Z</dcterms:modified>
</cp:coreProperties>
</file>