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6" d="100"/>
          <a:sy n="56" d="100"/>
        </p:scale>
        <p:origin x="4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8:30.929" v="16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8:30.929" v="16" actId="20577"/>
        <pc:sldMkLst>
          <pc:docMk/>
          <pc:sldMk cId="1845331208" sldId="260"/>
        </pc:sldMkLst>
        <pc:spChg chg="mod">
          <ac:chgData name="シニアコミュニケーション事業部" userId="cd653e3e-f57e-4eb0-8866-5993409b02ad" providerId="ADAL" clId="{AF455ABB-F588-46AB-82FE-CE2AE4D19A58}" dt="2026-01-29T05:48:30.929" v="16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B677E0-AFE8-4E97-8260-FAE66CB28ACF}"/>
</file>

<file path=customXml/itemProps3.xml><?xml version="1.0" encoding="utf-8"?>
<ds:datastoreItem xmlns:ds="http://schemas.openxmlformats.org/officeDocument/2006/customXml" ds:itemID="{F39F8E1E-E21D-48C3-8829-58CA2D3BF1AB}">
  <ds:schemaRefs>
    <ds:schemaRef ds:uri="http://purl.org/dc/terms/"/>
    <ds:schemaRef ds:uri="http://schemas.microsoft.com/office/2006/documentManagement/types"/>
    <ds:schemaRef ds:uri="aa497eed-f72d-442f-adf5-cc88fbf9cce6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85</cp:revision>
  <cp:lastPrinted>2025-12-01T13:59:01Z</cp:lastPrinted>
  <dcterms:created xsi:type="dcterms:W3CDTF">2022-02-20T16:12:08Z</dcterms:created>
  <dcterms:modified xsi:type="dcterms:W3CDTF">2026-01-29T05:48:31Z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