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98" y="53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4:59.660" v="3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4:59.660" v="3" actId="20577"/>
        <pc:sldMkLst>
          <pc:docMk/>
          <pc:sldMk cId="1190245545" sldId="289"/>
        </pc:sldMkLst>
        <pc:spChg chg="mod">
          <ac:chgData name="シニアコミュニケーション事業部" userId="cd653e3e-f57e-4eb0-8866-5993409b02ad" providerId="ADAL" clId="{AF455ABB-F588-46AB-82FE-CE2AE4D19A58}" dt="2026-01-29T05:44:59.660" v="3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10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BDCFA96-10EF-4826-A727-C31255018BA7}"/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シニアコミュニケーション事業部</cp:lastModifiedBy>
  <cp:revision>3</cp:revision>
  <cp:lastPrinted>2025-02-05T01:24:35Z</cp:lastPrinted>
  <dcterms:created xsi:type="dcterms:W3CDTF">2021-12-24T07:23:06Z</dcterms:created>
  <dcterms:modified xsi:type="dcterms:W3CDTF">2026-01-29T05:45:04Z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