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5C10"/>
    <a:srgbClr val="E76E13"/>
    <a:srgbClr val="A40000"/>
    <a:srgbClr val="820000"/>
    <a:srgbClr val="500000"/>
    <a:srgbClr val="FF3300"/>
    <a:srgbClr val="F1B00D"/>
    <a:srgbClr val="E8247D"/>
    <a:srgbClr val="DE6B1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56" d="100"/>
          <a:sy n="56" d="100"/>
        </p:scale>
        <p:origin x="4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1-29T05:51:30.281" v="9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1-29T05:51:30.281" v="9" actId="20577"/>
        <pc:sldMkLst>
          <pc:docMk/>
          <pc:sldMk cId="3685023599" sldId="340"/>
        </pc:sldMkLst>
        <pc:spChg chg="mod">
          <ac:chgData name="シニアコミュニケーション事業部" userId="cd653e3e-f57e-4eb0-8866-5993409b02ad" providerId="ADAL" clId="{AF455ABB-F588-46AB-82FE-CE2AE4D19A58}" dt="2026-01-29T05:51:30.281" v="9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カーテン, 屋内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43E44AAB-E99A-399E-D14A-7DA1F70BE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83"/>
          <a:stretch/>
        </p:blipFill>
        <p:spPr>
          <a:xfrm>
            <a:off x="0" y="-29724"/>
            <a:ext cx="6858000" cy="827631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E79A2D9-C508-E895-71F7-6CDDBF88C23B}"/>
              </a:ext>
            </a:extLst>
          </p:cNvPr>
          <p:cNvSpPr/>
          <p:nvPr/>
        </p:nvSpPr>
        <p:spPr>
          <a:xfrm>
            <a:off x="-12967" y="-9983"/>
            <a:ext cx="6870967" cy="2103826"/>
          </a:xfrm>
          <a:prstGeom prst="rect">
            <a:avLst/>
          </a:prstGeom>
          <a:gradFill flip="none" rotWithShape="1">
            <a:gsLst>
              <a:gs pos="72000">
                <a:srgbClr val="696969">
                  <a:lumMod val="0"/>
                  <a:alpha val="23000"/>
                </a:srgbClr>
              </a:gs>
              <a:gs pos="0">
                <a:srgbClr val="500000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3B6D59C-4D2D-FA64-A334-0997C3C6E4F8}"/>
              </a:ext>
            </a:extLst>
          </p:cNvPr>
          <p:cNvGrpSpPr/>
          <p:nvPr/>
        </p:nvGrpSpPr>
        <p:grpSpPr>
          <a:xfrm>
            <a:off x="1742791" y="6266569"/>
            <a:ext cx="3197379" cy="1078662"/>
            <a:chOff x="3416972" y="6194243"/>
            <a:chExt cx="2154310" cy="792024"/>
          </a:xfrm>
        </p:grpSpPr>
        <p:pic>
          <p:nvPicPr>
            <p:cNvPr id="26" name="図 25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A8F77DB1-6232-9644-736F-6433A83DE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25275">
              <a:off x="3416972" y="6194243"/>
              <a:ext cx="2154310" cy="792024"/>
            </a:xfrm>
            <a:prstGeom prst="rect">
              <a:avLst/>
            </a:prstGeom>
          </p:spPr>
        </p:pic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4B8AC91C-87B0-A362-C79A-14E862736FEE}"/>
                </a:ext>
              </a:extLst>
            </p:cNvPr>
            <p:cNvSpPr/>
            <p:nvPr/>
          </p:nvSpPr>
          <p:spPr>
            <a:xfrm rot="21346289">
              <a:off x="3603198" y="6303847"/>
              <a:ext cx="1781855" cy="5649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4400" b="1" dirty="0">
                  <a:ln w="0"/>
                  <a:solidFill>
                    <a:schemeClr val="bg1"/>
                  </a:solidFill>
                  <a:latin typeface="小塚明朝 Pro H" panose="02020A00000000000000" pitchFamily="18" charset="-128"/>
                  <a:ea typeface="小塚明朝 Pro H" panose="02020A00000000000000" pitchFamily="18" charset="-128"/>
                </a:rPr>
                <a:t>中田 亮</a:t>
              </a:r>
              <a:endParaRPr lang="ja-JP" altLang="en-US" sz="4400" b="1" cap="none" spc="0" dirty="0">
                <a:ln w="0"/>
                <a:solidFill>
                  <a:schemeClr val="bg1"/>
                </a:solidFill>
                <a:latin typeface="小塚明朝 Pro H" panose="02020A00000000000000" pitchFamily="18" charset="-128"/>
                <a:ea typeface="小塚明朝 Pro H" panose="02020A00000000000000" pitchFamily="18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1076A246-A536-A97E-4CCC-40E18802B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2" y="7719594"/>
            <a:ext cx="6483990" cy="587438"/>
          </a:xfrm>
          <a:prstGeom prst="rect">
            <a:avLst/>
          </a:prstGeom>
        </p:spPr>
      </p:pic>
      <p:pic>
        <p:nvPicPr>
          <p:cNvPr id="7" name="図 6" descr="挿絵, 記号 が含まれている画像">
            <a:extLst>
              <a:ext uri="{FF2B5EF4-FFF2-40B4-BE49-F238E27FC236}">
                <a16:creationId xmlns:a16="http://schemas.microsoft.com/office/drawing/2014/main" id="{1A46D953-2FAC-87ED-1E3E-14FD03F1D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-29723"/>
            <a:ext cx="5587092" cy="184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2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D7746B-9C76-4434-816C-3ED926670E7A}">
  <ds:schemaRefs>
    <ds:schemaRef ds:uri="http://purl.org/dc/terms/"/>
    <ds:schemaRef ds:uri="http://schemas.microsoft.com/office/2006/documentManagement/types"/>
    <ds:schemaRef ds:uri="aa497eed-f72d-442f-adf5-cc88fbf9cce6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47CA64B-B849-40AB-83ED-A0B996CD0E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</TotalTime>
  <Words>20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小塚明朝 Pro H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76</cp:revision>
  <cp:lastPrinted>2023-12-26T04:36:40Z</cp:lastPrinted>
  <dcterms:created xsi:type="dcterms:W3CDTF">2022-02-20T16:12:08Z</dcterms:created>
  <dcterms:modified xsi:type="dcterms:W3CDTF">2026-01-29T05:51:56Z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