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2382" y="3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6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65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95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1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1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81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48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7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388CF-6F99-48FB-A212-CC995639AC94}" type="datetimeFigureOut">
              <a:rPr kumimoji="1" lang="ja-JP" altLang="en-US" smtClean="0"/>
              <a:t>2026/2/19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1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2D60D1F-74EC-F9AA-D7CB-0B04FB4EA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903957" cy="1007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5</cp:revision>
  <dcterms:created xsi:type="dcterms:W3CDTF">2025-12-11T07:55:01Z</dcterms:created>
  <dcterms:modified xsi:type="dcterms:W3CDTF">2026-02-19T02:10:28Z</dcterms:modified>
</cp:coreProperties>
</file>