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6" d="100"/>
          <a:sy n="56" d="100"/>
        </p:scale>
        <p:origin x="4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39:38.346" v="7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39:38.346" v="7" actId="20577"/>
        <pc:sldMkLst>
          <pc:docMk/>
          <pc:sldMk cId="1499496646" sldId="322"/>
        </pc:sldMkLst>
        <pc:spChg chg="mod">
          <ac:chgData name="シニアコミュニケーション事業部" userId="cd653e3e-f57e-4eb0-8866-5993409b02ad" providerId="ADAL" clId="{AF455ABB-F588-46AB-82FE-CE2AE4D19A58}" dt="2026-01-29T05:39:38.346" v="7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5</a:t>
                  </a:r>
                  <a:r>
                    <a:rPr kumimoji="1" lang="ja-JP" altLang="en-US" sz="3650" b="1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C7462A-77A8-42E5-A85A-7AB635A324EF}"/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81</cp:revision>
  <dcterms:created xsi:type="dcterms:W3CDTF">2022-02-20T16:12:08Z</dcterms:created>
  <dcterms:modified xsi:type="dcterms:W3CDTF">2026-01-29T05:39:38Z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