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7:42.243" v="9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7:42.243" v="9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6-01-29T05:47:42.243" v="9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96994C-FE13-4E11-956A-C2DDADE70872}">
  <ds:schemaRefs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3904EB-8EF0-44EE-B5F2-30D10CA7D46D}"/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83</cp:revision>
  <dcterms:created xsi:type="dcterms:W3CDTF">2022-02-20T16:12:08Z</dcterms:created>
  <dcterms:modified xsi:type="dcterms:W3CDTF">2026-01-29T05:47:44Z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