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E32"/>
    <a:srgbClr val="FE8700"/>
    <a:srgbClr val="BF9000"/>
    <a:srgbClr val="F9F0DB"/>
    <a:srgbClr val="F6E8C6"/>
    <a:srgbClr val="FFD5D5"/>
    <a:srgbClr val="19A4AD"/>
    <a:srgbClr val="548235"/>
    <a:srgbClr val="843C0C"/>
    <a:srgbClr val="A2B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2AD5-0249-AC73-B439-542C37C3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AE53A-58B5-8EA0-F6C0-839FDE70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54B0-0D2E-7A56-1014-06B7DA934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D8525-4D17-E156-C7A2-DE1EDAE8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2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797"/>
            </a:gs>
            <a:gs pos="60000">
              <a:srgbClr val="FFD5D5"/>
            </a:gs>
            <a:gs pos="0">
              <a:schemeClr val="accent1">
                <a:lumMod val="45000"/>
                <a:lumOff val="55000"/>
              </a:schemeClr>
            </a:gs>
            <a:gs pos="100000">
              <a:srgbClr val="FF9797"/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5596C-DEE4-B8B0-CFEA-087887E7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505F6AC-D13A-8B76-7C43-4953AFE61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50995" y="-231471"/>
            <a:ext cx="14027182" cy="7890289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4F0E278-8CA2-0DE5-475F-46183909B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B9C5CA-6568-C8C0-A7A6-A511E07BA766}"/>
              </a:ext>
            </a:extLst>
          </p:cNvPr>
          <p:cNvGrpSpPr/>
          <p:nvPr/>
        </p:nvGrpSpPr>
        <p:grpSpPr>
          <a:xfrm>
            <a:off x="355474" y="7652660"/>
            <a:ext cx="4487025" cy="2558876"/>
            <a:chOff x="890116" y="5113905"/>
            <a:chExt cx="4487025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FAE9E17-5BAD-C472-47F5-53CAA40C9457}"/>
                </a:ext>
              </a:extLst>
            </p:cNvPr>
            <p:cNvGrpSpPr/>
            <p:nvPr/>
          </p:nvGrpSpPr>
          <p:grpSpPr>
            <a:xfrm>
              <a:off x="3447908" y="6208077"/>
              <a:ext cx="645819" cy="635769"/>
              <a:chOff x="8417498" y="664723"/>
              <a:chExt cx="645819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74C8969E-B22B-D899-27A4-7F580BDC60F2}"/>
                  </a:ext>
                </a:extLst>
              </p:cNvPr>
              <p:cNvSpPr/>
              <p:nvPr/>
            </p:nvSpPr>
            <p:spPr>
              <a:xfrm>
                <a:off x="8417498" y="664723"/>
                <a:ext cx="645818" cy="635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E1EFD64-9407-58FE-C609-DD779F02C74B}"/>
                  </a:ext>
                </a:extLst>
              </p:cNvPr>
              <p:cNvSpPr txBox="1"/>
              <p:nvPr/>
            </p:nvSpPr>
            <p:spPr>
              <a:xfrm>
                <a:off x="8417498" y="690219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8681DA-D4F6-7D0A-67EA-791E82198817}"/>
                </a:ext>
              </a:extLst>
            </p:cNvPr>
            <p:cNvGrpSpPr/>
            <p:nvPr/>
          </p:nvGrpSpPr>
          <p:grpSpPr>
            <a:xfrm>
              <a:off x="1010862" y="5861807"/>
              <a:ext cx="2721277" cy="1107996"/>
              <a:chOff x="793261" y="6200954"/>
              <a:chExt cx="2677250" cy="1107996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0823DE-03D4-6409-7E81-40CD2BC2D567}"/>
                  </a:ext>
                </a:extLst>
              </p:cNvPr>
              <p:cNvSpPr txBox="1"/>
              <p:nvPr/>
            </p:nvSpPr>
            <p:spPr>
              <a:xfrm rot="16200000">
                <a:off x="944941" y="6049274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4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02B00F3-6937-9B5C-0509-5CDB0D5EA40D}"/>
                  </a:ext>
                </a:extLst>
              </p:cNvPr>
              <p:cNvSpPr txBox="1"/>
              <p:nvPr/>
            </p:nvSpPr>
            <p:spPr>
              <a:xfrm rot="16200000">
                <a:off x="2158474" y="5996913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</a:t>
                </a:r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2C117F-9582-ABAA-C789-67616C747794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35BC59C-25C1-7FB4-0CF5-61DA824B9C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CD634C81-632E-ACB7-EC94-C2631E4D01B6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89E0FB8-468F-9044-7A5F-730562D4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EAF486-20DD-D1D9-2A42-1A7AFC4F6A5F}"/>
                </a:ext>
              </a:extLst>
            </p:cNvPr>
            <p:cNvSpPr txBox="1"/>
            <p:nvPr/>
          </p:nvSpPr>
          <p:spPr>
            <a:xfrm rot="16200000">
              <a:off x="2764297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B2CD044C-B719-FAE3-73BB-B4357E5984FF}"/>
              </a:ext>
            </a:extLst>
          </p:cNvPr>
          <p:cNvSpPr txBox="1"/>
          <p:nvPr/>
        </p:nvSpPr>
        <p:spPr>
          <a:xfrm>
            <a:off x="741112" y="892015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826C20-095C-BDD9-35BC-CD635A960288}"/>
              </a:ext>
            </a:extLst>
          </p:cNvPr>
          <p:cNvSpPr txBox="1"/>
          <p:nvPr/>
        </p:nvSpPr>
        <p:spPr>
          <a:xfrm>
            <a:off x="4377763" y="8797826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F4A51BB9-B8F2-49ED-0863-EBB436269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6" t="53160" r="39312" b="19479"/>
          <a:stretch>
            <a:fillRect/>
          </a:stretch>
        </p:blipFill>
        <p:spPr>
          <a:xfrm rot="20727851">
            <a:off x="2207245" y="6106306"/>
            <a:ext cx="3142008" cy="1775666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957AB2B6-915D-B0B6-F1BF-6F4F63B062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9" r="41301" b="13441"/>
          <a:stretch>
            <a:fillRect/>
          </a:stretch>
        </p:blipFill>
        <p:spPr>
          <a:xfrm rot="534533">
            <a:off x="5670110" y="-136964"/>
            <a:ext cx="1673553" cy="3384012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5FE8BC9E-A010-A0C7-9D41-3AC87F036A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230" b="58330"/>
          <a:stretch>
            <a:fillRect/>
          </a:stretch>
        </p:blipFill>
        <p:spPr>
          <a:xfrm>
            <a:off x="-121491" y="-215287"/>
            <a:ext cx="3294216" cy="1941578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BBA515BA-19F6-89C8-93E0-28CFA5DB5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-129462" y="2927510"/>
            <a:ext cx="7890290" cy="2219143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2276ACC-7FD6-E8A7-5C2C-89BBAF95B10A}"/>
              </a:ext>
            </a:extLst>
          </p:cNvPr>
          <p:cNvSpPr txBox="1"/>
          <p:nvPr/>
        </p:nvSpPr>
        <p:spPr>
          <a:xfrm>
            <a:off x="1157358" y="1950512"/>
            <a:ext cx="5350932" cy="1150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125"/>
              </a:lnSpc>
              <a:buNone/>
            </a:pPr>
            <a:r>
              <a:rPr lang="ja-JP" altLang="en-US" sz="4000" b="0" i="0" dirty="0">
                <a:solidFill>
                  <a:schemeClr val="bg1"/>
                </a:solidFill>
                <a:effectLst>
                  <a:glow rad="127000">
                    <a:srgbClr val="19A4AD"/>
                  </a:glow>
                </a:effectLst>
                <a:latin typeface="けいふぉんと" panose="02000600000000000000" pitchFamily="2" charset="-128"/>
                <a:ea typeface="けいふぉんと" panose="02000600000000000000" pitchFamily="2" charset="-128"/>
              </a:rPr>
              <a:t>吹奏楽部</a:t>
            </a:r>
            <a:endParaRPr lang="en-US" altLang="ja-JP" sz="4000" b="0" i="0" dirty="0">
              <a:solidFill>
                <a:schemeClr val="bg1"/>
              </a:solidFill>
              <a:effectLst>
                <a:glow rad="127000">
                  <a:srgbClr val="19A4AD"/>
                </a:glow>
              </a:effectLst>
              <a:latin typeface="けいふぉんと" panose="02000600000000000000" pitchFamily="2" charset="-128"/>
              <a:ea typeface="けいふぉんと" panose="02000600000000000000" pitchFamily="2" charset="-128"/>
            </a:endParaRPr>
          </a:p>
          <a:p>
            <a:pPr algn="ctr">
              <a:lnSpc>
                <a:spcPts val="4125"/>
              </a:lnSpc>
              <a:buNone/>
            </a:pPr>
            <a:r>
              <a:rPr lang="ja-JP" altLang="en-US" sz="4000" b="0" i="0" dirty="0">
                <a:solidFill>
                  <a:schemeClr val="bg1"/>
                </a:solidFill>
                <a:effectLst>
                  <a:glow rad="127000">
                    <a:srgbClr val="19A4AD"/>
                  </a:glow>
                </a:effectLst>
                <a:latin typeface="けいふぉんと" panose="02000600000000000000" pitchFamily="2" charset="-128"/>
                <a:ea typeface="けいふぉんと" panose="02000600000000000000" pitchFamily="2" charset="-128"/>
              </a:rPr>
              <a:t>スペシャルコンサート</a:t>
            </a:r>
            <a:endParaRPr lang="ja-JP" altLang="en-US" sz="4000" dirty="0">
              <a:solidFill>
                <a:schemeClr val="bg1"/>
              </a:solidFill>
              <a:effectLst>
                <a:glow rad="127000">
                  <a:srgbClr val="19A4AD"/>
                </a:glow>
              </a:effectLst>
              <a:latin typeface="けいふぉんと" panose="02000600000000000000" pitchFamily="2" charset="-128"/>
              <a:ea typeface="けいふぉんと" panose="02000600000000000000" pitchFamily="2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C5C2A54B-4A03-5766-1BFE-4CFEA7E4E5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4" y="282805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7958FC77-49B3-214D-39D2-EADC54AD8B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4"/>
          <a:stretch>
            <a:fillRect/>
          </a:stretch>
        </p:blipFill>
        <p:spPr>
          <a:xfrm>
            <a:off x="5562260" y="4673243"/>
            <a:ext cx="1819052" cy="4190757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21F7F94-DAF4-E441-A327-321438A96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6" t="10876" r="47573" b="64152"/>
          <a:stretch>
            <a:fillRect/>
          </a:stretch>
        </p:blipFill>
        <p:spPr>
          <a:xfrm rot="21278989">
            <a:off x="2079028" y="599482"/>
            <a:ext cx="1263068" cy="1648807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6A3A8153-7840-1238-A2ED-DC25696FE0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" r="79780" b="64152"/>
          <a:stretch>
            <a:fillRect/>
          </a:stretch>
        </p:blipFill>
        <p:spPr>
          <a:xfrm rot="19420447">
            <a:off x="197929" y="5299914"/>
            <a:ext cx="2006870" cy="221565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0612C7E3-B8BA-E1A9-8AD5-1677C96D4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1" r="45206" b="64152"/>
          <a:stretch>
            <a:fillRect/>
          </a:stretch>
        </p:blipFill>
        <p:spPr>
          <a:xfrm rot="19723539">
            <a:off x="1294158" y="554824"/>
            <a:ext cx="1421504" cy="2200953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386D0293-23E8-536B-8AFE-54C281FE5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 t="75104" r="82902" b="6421"/>
          <a:stretch>
            <a:fillRect/>
          </a:stretch>
        </p:blipFill>
        <p:spPr>
          <a:xfrm>
            <a:off x="1417519" y="5088593"/>
            <a:ext cx="1755205" cy="1481668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37A9F1D4-5B2D-F131-2296-437C9C7D60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" r="79780" b="64152"/>
          <a:stretch>
            <a:fillRect/>
          </a:stretch>
        </p:blipFill>
        <p:spPr>
          <a:xfrm>
            <a:off x="4756384" y="5108616"/>
            <a:ext cx="1650504" cy="1822216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E40C3AA-EC29-7DC9-21DA-6F7DB95265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 t="75104" r="82902" b="6421"/>
          <a:stretch>
            <a:fillRect/>
          </a:stretch>
        </p:blipFill>
        <p:spPr>
          <a:xfrm>
            <a:off x="2041782" y="4600696"/>
            <a:ext cx="1755205" cy="148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79531</TotalTime>
  <Words>23</Words>
  <Application>Microsoft Office PowerPoint</Application>
  <PresentationFormat>ユーザー設定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けいふぉんと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355</cp:revision>
  <cp:lastPrinted>2024-04-25T02:32:41Z</cp:lastPrinted>
  <dcterms:created xsi:type="dcterms:W3CDTF">2022-09-22T01:47:20Z</dcterms:created>
  <dcterms:modified xsi:type="dcterms:W3CDTF">2026-02-20T08:03:16Z</dcterms:modified>
</cp:coreProperties>
</file>