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40" d="100"/>
          <a:sy n="40" d="100"/>
        </p:scale>
        <p:origin x="2562" y="30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6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65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95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1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1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81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48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7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1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グラフィカル ユーザー インターフェイス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8952FFF-213E-7F0F-433A-606B76E60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316" y="0"/>
            <a:ext cx="6974632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3</cp:revision>
  <dcterms:created xsi:type="dcterms:W3CDTF">2025-12-11T07:55:01Z</dcterms:created>
  <dcterms:modified xsi:type="dcterms:W3CDTF">2026-02-19T01:13:46Z</dcterms:modified>
</cp:coreProperties>
</file>