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2382" y="3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6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65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95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81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41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81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48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51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7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388CF-6F99-48FB-A212-CC995639AC94}" type="datetimeFigureOut">
              <a:rPr kumimoji="1" lang="ja-JP" altLang="en-US" smtClean="0"/>
              <a:t>2026/2/20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30CD5-1459-47C0-A6AC-7DD02B551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1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, Web サイ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F934C57-B564-3C3A-214F-322381CA4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9" t="11965" r="22608" b="-2151"/>
          <a:stretch/>
        </p:blipFill>
        <p:spPr>
          <a:xfrm>
            <a:off x="0" y="-1"/>
            <a:ext cx="6863822" cy="1009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Hirayama, Ayumi (XING) 平山 愛弓</dc:creator>
  <cp:lastModifiedBy>Hirayama, Ayumi (XING) 平山 愛弓</cp:lastModifiedBy>
  <cp:revision>6</cp:revision>
  <dcterms:created xsi:type="dcterms:W3CDTF">2025-12-11T07:55:01Z</dcterms:created>
  <dcterms:modified xsi:type="dcterms:W3CDTF">2026-02-20T06:33:28Z</dcterms:modified>
</cp:coreProperties>
</file>