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716" y="120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437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206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98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6545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26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036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5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766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72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73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717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0701D2-22F1-4133-A50E-2CA061560885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39226D-BC95-4CB0-B236-CA4D431594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58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タイムライ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73480142-33FC-3C9A-9C83-7A6C3E57D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" y="0"/>
            <a:ext cx="7029450" cy="994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7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オンラインエクササイズ マーシャルアーツクラブ株式会社</dc:creator>
  <cp:lastModifiedBy>オンラインエクササイズ マーシャルアーツクラブ株式会社</cp:lastModifiedBy>
  <cp:revision>1</cp:revision>
  <dcterms:created xsi:type="dcterms:W3CDTF">2026-01-29T06:59:31Z</dcterms:created>
  <dcterms:modified xsi:type="dcterms:W3CDTF">2026-01-29T07:02:55Z</dcterms:modified>
</cp:coreProperties>
</file>