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howGuides="1">
      <p:cViewPr varScale="1">
        <p:scale>
          <a:sx n="73" d="100"/>
          <a:sy n="73" d="100"/>
        </p:scale>
        <p:origin x="199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63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04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48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87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00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23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4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41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86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6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11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76A1-28CA-4833-BCB3-35C253F42A3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25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A46659-CBF4-4FAF-89C1-2623A6708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7" y="0"/>
            <a:ext cx="646332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4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s4146</dc:creator>
  <cp:lastModifiedBy>s4146</cp:lastModifiedBy>
  <cp:revision>2</cp:revision>
  <dcterms:created xsi:type="dcterms:W3CDTF">2025-12-24T01:30:13Z</dcterms:created>
  <dcterms:modified xsi:type="dcterms:W3CDTF">2026-01-27T03:06:04Z</dcterms:modified>
</cp:coreProperties>
</file>