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  <a:srgbClr val="843C0C"/>
    <a:srgbClr val="A2BEC2"/>
    <a:srgbClr val="FFD5D5"/>
    <a:srgbClr val="FF9797"/>
    <a:srgbClr val="BF9000"/>
    <a:srgbClr val="EAFAC0"/>
    <a:srgbClr val="EF9AD2"/>
    <a:srgbClr val="EFD89F"/>
    <a:srgbClr val="DBA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73BAB-3172-AD55-5C30-D9E811E59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F7988B9-1DE9-AA89-B5CD-A709B9DF0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56DC88-FEF1-8143-B44A-13AE6D78B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45EB07-9B42-F255-AE01-3B5593A5B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520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928D9E-BEC7-3B0B-7F5D-35E094501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47CCBA7-9365-36BA-AFB3-24B4817C5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58552" y="379505"/>
            <a:ext cx="13928161" cy="7834590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F47A403-6701-E808-71F8-10D670A92EA0}"/>
              </a:ext>
            </a:extLst>
          </p:cNvPr>
          <p:cNvSpPr txBox="1"/>
          <p:nvPr/>
        </p:nvSpPr>
        <p:spPr>
          <a:xfrm>
            <a:off x="490885" y="9712223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FC64D08-81D3-702A-19E5-808DF6E02119}"/>
              </a:ext>
            </a:extLst>
          </p:cNvPr>
          <p:cNvGrpSpPr/>
          <p:nvPr/>
        </p:nvGrpSpPr>
        <p:grpSpPr>
          <a:xfrm>
            <a:off x="273126" y="8376568"/>
            <a:ext cx="8330929" cy="1887042"/>
            <a:chOff x="-2815515" y="5269326"/>
            <a:chExt cx="8330929" cy="188704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18A9658-6A2E-1753-417C-F104B6E66479}"/>
                </a:ext>
              </a:extLst>
            </p:cNvPr>
            <p:cNvGrpSpPr/>
            <p:nvPr/>
          </p:nvGrpSpPr>
          <p:grpSpPr>
            <a:xfrm>
              <a:off x="246763" y="6428242"/>
              <a:ext cx="645818" cy="635769"/>
              <a:chOff x="5216353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09580A20-8E26-7EC4-EE53-122FF7294CF4}"/>
                  </a:ext>
                </a:extLst>
              </p:cNvPr>
              <p:cNvSpPr/>
              <p:nvPr/>
            </p:nvSpPr>
            <p:spPr>
              <a:xfrm>
                <a:off x="5216353" y="884888"/>
                <a:ext cx="645818" cy="635769"/>
              </a:xfrm>
              <a:prstGeom prst="ellipse">
                <a:avLst/>
              </a:prstGeom>
              <a:solidFill>
                <a:srgbClr val="BF9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A2221DF-2ED9-5260-2281-53EE90023C86}"/>
                  </a:ext>
                </a:extLst>
              </p:cNvPr>
              <p:cNvSpPr txBox="1"/>
              <p:nvPr/>
            </p:nvSpPr>
            <p:spPr>
              <a:xfrm>
                <a:off x="5227247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C5C2B49-48B5-237D-B331-7A24BFA2A932}"/>
                </a:ext>
              </a:extLst>
            </p:cNvPr>
            <p:cNvGrpSpPr/>
            <p:nvPr/>
          </p:nvGrpSpPr>
          <p:grpSpPr>
            <a:xfrm>
              <a:off x="-2815515" y="6048371"/>
              <a:ext cx="2569315" cy="1107997"/>
              <a:chOff x="-2971225" y="6387518"/>
              <a:chExt cx="2527748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B72EB8F-70CB-51C9-227C-B1B302F01141}"/>
                  </a:ext>
                </a:extLst>
              </p:cNvPr>
              <p:cNvSpPr txBox="1"/>
              <p:nvPr/>
            </p:nvSpPr>
            <p:spPr>
              <a:xfrm rot="16200000">
                <a:off x="-2819545" y="623583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chemeClr val="accent4">
                        <a:lumMod val="75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３</a:t>
                </a:r>
                <a:endParaRPr lang="en-US" altLang="ja-JP" sz="60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FA59447-5216-558C-D9AA-700ECC04AB3F}"/>
                  </a:ext>
                </a:extLst>
              </p:cNvPr>
              <p:cNvSpPr txBox="1"/>
              <p:nvPr/>
            </p:nvSpPr>
            <p:spPr>
              <a:xfrm rot="16200000">
                <a:off x="-1739482" y="6199509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chemeClr val="accent4">
                        <a:lumMod val="75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２５</a:t>
                </a:r>
                <a:endParaRPr lang="en-US" altLang="ja-JP" sz="60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FAC1F54-40C4-B477-B9D6-EC1D067A1114}"/>
                </a:ext>
              </a:extLst>
            </p:cNvPr>
            <p:cNvGrpSpPr/>
            <p:nvPr/>
          </p:nvGrpSpPr>
          <p:grpSpPr>
            <a:xfrm>
              <a:off x="-2605354" y="5269326"/>
              <a:ext cx="3175026" cy="911200"/>
              <a:chOff x="-7442266" y="8775897"/>
              <a:chExt cx="3455358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CD6CFAA9-AF94-58F5-8660-FB69DEB925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73C50F41-966D-ED20-9A7C-BAB9330C507A}"/>
                  </a:ext>
                </a:extLst>
              </p:cNvPr>
              <p:cNvSpPr txBox="1"/>
              <p:nvPr/>
            </p:nvSpPr>
            <p:spPr>
              <a:xfrm>
                <a:off x="-7220495" y="9291676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A0537350-3FC5-A3BF-486C-1AABA1243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22558F4-3DFA-7AF0-40EE-946FF25E0627}"/>
                </a:ext>
              </a:extLst>
            </p:cNvPr>
            <p:cNvSpPr txBox="1"/>
            <p:nvPr/>
          </p:nvSpPr>
          <p:spPr>
            <a:xfrm rot="16200000">
              <a:off x="2933348" y="4464589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chemeClr val="accent4">
                      <a:lumMod val="75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B320660E-2CB2-7260-6F6D-DEB48FBB0B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8" y="668092"/>
            <a:ext cx="7556500" cy="425053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BD4F5A7A-8671-5051-C34B-02230AAD6C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C8AA1889-7181-FC21-6372-E8A74688D0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958"/>
            <a:ext cx="7556500" cy="4250531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6E3F817-B00F-66CE-5AF2-6FA46AA53FB3}"/>
              </a:ext>
            </a:extLst>
          </p:cNvPr>
          <p:cNvSpPr txBox="1"/>
          <p:nvPr/>
        </p:nvSpPr>
        <p:spPr>
          <a:xfrm>
            <a:off x="3527341" y="180562"/>
            <a:ext cx="44728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ja-JP" altLang="en-US" sz="1600" b="0" i="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協力：上田市市民</a:t>
            </a:r>
            <a:r>
              <a:rPr lang="en-US" altLang="ja-JP" sz="1600" b="0" i="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ICT</a:t>
            </a:r>
            <a:r>
              <a:rPr lang="ja-JP" altLang="en-US" sz="1600" b="0" i="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推進センター</a:t>
            </a:r>
            <a:endParaRPr lang="ja-JP" altLang="en-US" sz="16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C931C63B-A5CD-5F20-FFD9-868273079A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1" y="1318510"/>
            <a:ext cx="7556500" cy="4250531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AE2F6C6-4F84-998D-10EB-6005F6BAC122}"/>
              </a:ext>
            </a:extLst>
          </p:cNvPr>
          <p:cNvSpPr txBox="1"/>
          <p:nvPr/>
        </p:nvSpPr>
        <p:spPr>
          <a:xfrm>
            <a:off x="4393721" y="8203571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</p:spTree>
    <p:extLst>
      <p:ext uri="{BB962C8B-B14F-4D97-AF65-F5344CB8AC3E}">
        <p14:creationId xmlns:p14="http://schemas.microsoft.com/office/powerpoint/2010/main" val="513780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79346</TotalTime>
  <Words>27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354</cp:revision>
  <cp:lastPrinted>2024-04-25T02:32:41Z</cp:lastPrinted>
  <dcterms:created xsi:type="dcterms:W3CDTF">2022-09-22T01:47:20Z</dcterms:created>
  <dcterms:modified xsi:type="dcterms:W3CDTF">2026-01-22T08:00:29Z</dcterms:modified>
</cp:coreProperties>
</file>