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48" d="100"/>
          <a:sy n="48" d="100"/>
        </p:scale>
        <p:origin x="2382" y="4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648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1652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2956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892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10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9817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6418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6810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9485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1516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1372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2388CF-6F99-48FB-A212-CC995639AC94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961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グラフィカル ユーザー インターフェイス, アプリケーショ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66FC2EE-8841-AD53-C1A7-1DEBDA07E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58" t="14164" r="23478" b="1149"/>
          <a:stretch/>
        </p:blipFill>
        <p:spPr>
          <a:xfrm>
            <a:off x="-109330" y="0"/>
            <a:ext cx="7076659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797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0</Words>
  <Application>Microsoft Office PowerPoint</Application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Hirayama, Ayumi (XING) 平山 愛弓</dc:creator>
  <cp:lastModifiedBy>Hirayama, Ayumi (XING) 平山 愛弓</cp:lastModifiedBy>
  <cp:revision>3</cp:revision>
  <dcterms:created xsi:type="dcterms:W3CDTF">2025-12-11T07:55:01Z</dcterms:created>
  <dcterms:modified xsi:type="dcterms:W3CDTF">2026-01-27T00:29:46Z</dcterms:modified>
</cp:coreProperties>
</file>