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12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235"/>
    <a:srgbClr val="843C0C"/>
    <a:srgbClr val="A2BEC2"/>
    <a:srgbClr val="FFD5D5"/>
    <a:srgbClr val="FF9797"/>
    <a:srgbClr val="BF9000"/>
    <a:srgbClr val="EAFAC0"/>
    <a:srgbClr val="EF9AD2"/>
    <a:srgbClr val="EFD89F"/>
    <a:srgbClr val="DBAE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64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BF4A0-53C8-5CAF-6F65-2C80C679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BD55A8E7-FF03-1DB9-972B-8617184E1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35"/>
          <a:stretch>
            <a:fillRect/>
          </a:stretch>
        </p:blipFill>
        <p:spPr>
          <a:xfrm>
            <a:off x="0" y="5288005"/>
            <a:ext cx="7598277" cy="5405395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560069C1-6A6E-9366-61CA-18306429D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63"/>
          <a:stretch>
            <a:fillRect/>
          </a:stretch>
        </p:blipFill>
        <p:spPr>
          <a:xfrm>
            <a:off x="-41777" y="27411"/>
            <a:ext cx="7598277" cy="397575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2CB9981-294D-85CE-617E-FA81E9894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0" b="57583"/>
          <a:stretch>
            <a:fillRect/>
          </a:stretch>
        </p:blipFill>
        <p:spPr>
          <a:xfrm>
            <a:off x="1684242" y="303176"/>
            <a:ext cx="5845462" cy="1955025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D5BF24D4-68D4-4E5B-29AB-15782BE573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4E14BF98-432C-23D7-8F27-9149087F5F87}"/>
              </a:ext>
            </a:extLst>
          </p:cNvPr>
          <p:cNvSpPr txBox="1"/>
          <p:nvPr/>
        </p:nvSpPr>
        <p:spPr>
          <a:xfrm>
            <a:off x="268444" y="9871648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36ADF67-5128-9F1C-BA1A-6B5A4602300C}"/>
              </a:ext>
            </a:extLst>
          </p:cNvPr>
          <p:cNvSpPr txBox="1"/>
          <p:nvPr/>
        </p:nvSpPr>
        <p:spPr>
          <a:xfrm>
            <a:off x="4157888" y="8556006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59B43C2-B39C-E0FF-4222-557276D7B4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64"/>
          <a:stretch>
            <a:fillRect/>
          </a:stretch>
        </p:blipFill>
        <p:spPr>
          <a:xfrm>
            <a:off x="-2004711" y="197580"/>
            <a:ext cx="10005836" cy="1955025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F2F0B09A-E905-76D8-6EFE-96AA55A1EE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84"/>
          <a:stretch>
            <a:fillRect/>
          </a:stretch>
        </p:blipFill>
        <p:spPr>
          <a:xfrm>
            <a:off x="-153508" y="-120853"/>
            <a:ext cx="4909683" cy="466372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543581D-0CD7-FC5A-EB7B-74B86373D9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43" t="43292"/>
          <a:stretch>
            <a:fillRect/>
          </a:stretch>
        </p:blipFill>
        <p:spPr>
          <a:xfrm>
            <a:off x="4004818" y="1862482"/>
            <a:ext cx="4562352" cy="369773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6A9F554-9AB9-D469-6B23-5CFDDD8BF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5" r="39442" b="13402"/>
          <a:stretch>
            <a:fillRect/>
          </a:stretch>
        </p:blipFill>
        <p:spPr>
          <a:xfrm>
            <a:off x="546126" y="3486329"/>
            <a:ext cx="6259538" cy="323648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1AB3D24-0CEF-6BA6-D356-180FF5C52F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4" t="36900" r="29920" b="36887"/>
          <a:stretch>
            <a:fillRect/>
          </a:stretch>
        </p:blipFill>
        <p:spPr>
          <a:xfrm rot="21365743">
            <a:off x="502303" y="3925288"/>
            <a:ext cx="3365727" cy="1397743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2D3AC169-6D14-7D69-3418-302DF56B58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84" t="59642"/>
          <a:stretch>
            <a:fillRect/>
          </a:stretch>
        </p:blipFill>
        <p:spPr>
          <a:xfrm>
            <a:off x="1525547" y="4602857"/>
            <a:ext cx="5484827" cy="2102687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F451A4DC-32E8-22F9-D31E-7DC6390331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6" b="53237"/>
          <a:stretch>
            <a:fillRect/>
          </a:stretch>
        </p:blipFill>
        <p:spPr>
          <a:xfrm>
            <a:off x="-1041720" y="5904868"/>
            <a:ext cx="5074004" cy="3287842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550E026-6A14-BAAA-B221-C61289821618}"/>
              </a:ext>
            </a:extLst>
          </p:cNvPr>
          <p:cNvGrpSpPr/>
          <p:nvPr/>
        </p:nvGrpSpPr>
        <p:grpSpPr>
          <a:xfrm>
            <a:off x="234480" y="8479181"/>
            <a:ext cx="8226397" cy="1908672"/>
            <a:chOff x="-2658647" y="5269326"/>
            <a:chExt cx="8226397" cy="1908672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13DCBD4-CEA0-B9A6-B4DE-682BCAF500DD}"/>
                </a:ext>
              </a:extLst>
            </p:cNvPr>
            <p:cNvGrpSpPr/>
            <p:nvPr/>
          </p:nvGrpSpPr>
          <p:grpSpPr>
            <a:xfrm>
              <a:off x="173925" y="6469202"/>
              <a:ext cx="645818" cy="635769"/>
              <a:chOff x="5143515" y="92584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1CF0F302-A2A6-2A77-CEDF-4191CBEFA65B}"/>
                  </a:ext>
                </a:extLst>
              </p:cNvPr>
              <p:cNvSpPr/>
              <p:nvPr/>
            </p:nvSpPr>
            <p:spPr>
              <a:xfrm>
                <a:off x="5143515" y="925848"/>
                <a:ext cx="645818" cy="635769"/>
              </a:xfrm>
              <a:prstGeom prst="ellipse">
                <a:avLst/>
              </a:prstGeom>
              <a:solidFill>
                <a:srgbClr val="843C0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80912BF-037F-7FD9-C0CB-5FEAFCFBB233}"/>
                  </a:ext>
                </a:extLst>
              </p:cNvPr>
              <p:cNvSpPr txBox="1"/>
              <p:nvPr/>
            </p:nvSpPr>
            <p:spPr>
              <a:xfrm>
                <a:off x="5158979" y="95134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金</a:t>
                </a:r>
                <a:endParaRPr kumimoji="1" lang="en-US" altLang="ja-JP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11ED2CE-3DB8-30EE-CB03-2ED5980DE9EC}"/>
                </a:ext>
              </a:extLst>
            </p:cNvPr>
            <p:cNvGrpSpPr/>
            <p:nvPr/>
          </p:nvGrpSpPr>
          <p:grpSpPr>
            <a:xfrm>
              <a:off x="-2658647" y="6059261"/>
              <a:ext cx="2516743" cy="1118737"/>
              <a:chOff x="-2816896" y="6398408"/>
              <a:chExt cx="2476026" cy="1118737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2C8EEAA-6839-8F3A-99A9-6230A4992B7E}"/>
                  </a:ext>
                </a:extLst>
              </p:cNvPr>
              <p:cNvSpPr txBox="1"/>
              <p:nvPr/>
            </p:nvSpPr>
            <p:spPr>
              <a:xfrm rot="16200000">
                <a:off x="-2665216" y="624672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chemeClr val="accent2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3 </a:t>
                </a:r>
                <a:r>
                  <a:rPr lang="ja-JP" altLang="en-US" sz="6000" b="1" dirty="0">
                    <a:solidFill>
                      <a:schemeClr val="accent2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</a:t>
                </a:r>
                <a:endParaRPr lang="en-US" altLang="ja-JP" sz="60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FA327E5-DB6A-783C-B827-85A7445E4210}"/>
                  </a:ext>
                </a:extLst>
              </p:cNvPr>
              <p:cNvSpPr txBox="1"/>
              <p:nvPr/>
            </p:nvSpPr>
            <p:spPr>
              <a:xfrm rot="16200000">
                <a:off x="-1574004" y="6284010"/>
                <a:ext cx="1107996" cy="1358273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i="0" u="none" strike="noStrike" baseline="0" dirty="0">
                    <a:solidFill>
                      <a:schemeClr val="accent2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13</a:t>
                </a:r>
                <a:r>
                  <a:rPr lang="ja-JP" altLang="en-US" sz="6000" b="1" i="0" u="none" strike="noStrike" baseline="0" dirty="0">
                    <a:solidFill>
                      <a:schemeClr val="accent2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　</a:t>
                </a:r>
                <a:endParaRPr lang="en-US" altLang="ja-JP" sz="5400" b="1" i="0" u="none" strike="noStrike" baseline="0" dirty="0">
                  <a:solidFill>
                    <a:schemeClr val="accent2">
                      <a:lumMod val="50000"/>
                    </a:schemeClr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6ECEB484-F6D6-8DA4-70F0-3AC5DDD2A4C8}"/>
                </a:ext>
              </a:extLst>
            </p:cNvPr>
            <p:cNvGrpSpPr/>
            <p:nvPr/>
          </p:nvGrpSpPr>
          <p:grpSpPr>
            <a:xfrm>
              <a:off x="-2605355" y="5269326"/>
              <a:ext cx="3454420" cy="911200"/>
              <a:chOff x="-7442266" y="8775897"/>
              <a:chExt cx="3759420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434E7FB9-3678-0D14-D4E2-FA87FBA83F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ECEE1C54-3A77-94FC-B588-E1FE2A9FC4A7}"/>
                  </a:ext>
                </a:extLst>
              </p:cNvPr>
              <p:cNvSpPr txBox="1"/>
              <p:nvPr/>
            </p:nvSpPr>
            <p:spPr>
              <a:xfrm>
                <a:off x="-7189934" y="9302979"/>
                <a:ext cx="3507088" cy="26073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E82AF1AF-6B36-6383-C874-2BB8CE105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-527455" y="5513298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E027E33-1DD3-8BF1-417E-10B070E3F702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8542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79346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354</cp:revision>
  <cp:lastPrinted>2024-04-25T02:32:41Z</cp:lastPrinted>
  <dcterms:created xsi:type="dcterms:W3CDTF">2022-09-22T01:47:20Z</dcterms:created>
  <dcterms:modified xsi:type="dcterms:W3CDTF">2026-01-22T07:55:39Z</dcterms:modified>
</cp:coreProperties>
</file>