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B7D"/>
    <a:srgbClr val="E44C7D"/>
    <a:srgbClr val="FF99CC"/>
    <a:srgbClr val="F8AF2C"/>
    <a:srgbClr val="F9A12B"/>
    <a:srgbClr val="3E68AC"/>
    <a:srgbClr val="1C90B4"/>
    <a:srgbClr val="D89C06"/>
    <a:srgbClr val="F8662C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08D83-E301-148E-77E7-677ED9F6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250E0C0-49B0-01E5-679A-C8494B8EC0EC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63F6F84-18FF-D86F-1F91-46DF4C531F68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E7FF0DF-B1BF-31C2-05FB-387979DCDA9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074D4E69-7910-5A96-1E5F-5D27D162003C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4C975D2-4D61-8853-C4D2-0E562F8F7CF1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DCA896A3-0B51-31D7-B7A0-84F72321E49C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3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F757F563-124C-739B-1A40-3A5D61A6A2C5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C84E4C9-18A1-9B14-F8F0-E8BC485D5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図 39" descr="ダイアグラム, 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79792B1D-EA03-43B2-AE2F-2AF84F6EA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9"/>
          <a:stretch>
            <a:fillRect/>
          </a:stretch>
        </p:blipFill>
        <p:spPr>
          <a:xfrm rot="16200000">
            <a:off x="-692573" y="684760"/>
            <a:ext cx="8248574" cy="6841106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E008BA0-CFCF-39DC-74D6-032308ADB0B5}"/>
              </a:ext>
            </a:extLst>
          </p:cNvPr>
          <p:cNvSpPr/>
          <p:nvPr/>
        </p:nvSpPr>
        <p:spPr>
          <a:xfrm>
            <a:off x="33405" y="7225436"/>
            <a:ext cx="6748440" cy="992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7" name="図 36" descr="スーツを着た男性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B6BFB20D-992A-4D61-E161-209170FD7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10" r="-1" b="2256"/>
          <a:stretch>
            <a:fillRect/>
          </a:stretch>
        </p:blipFill>
        <p:spPr>
          <a:xfrm>
            <a:off x="182043" y="3689934"/>
            <a:ext cx="4507981" cy="3543098"/>
          </a:xfrm>
          <a:prstGeom prst="rect">
            <a:avLst/>
          </a:prstGeom>
        </p:spPr>
      </p:pic>
      <p:pic>
        <p:nvPicPr>
          <p:cNvPr id="52" name="図 51" descr="カラフルな傘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438FB84-2682-DABC-0E5F-2681B8040D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3"/>
          <a:stretch/>
        </p:blipFill>
        <p:spPr>
          <a:xfrm flipV="1">
            <a:off x="176782" y="120341"/>
            <a:ext cx="3080697" cy="240022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5B3D4B-56B0-FB38-04B6-7EEDFCE8624C}"/>
              </a:ext>
            </a:extLst>
          </p:cNvPr>
          <p:cNvSpPr txBox="1"/>
          <p:nvPr/>
        </p:nvSpPr>
        <p:spPr>
          <a:xfrm>
            <a:off x="299471" y="311953"/>
            <a:ext cx="500970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ln w="190500">
                  <a:solidFill>
                    <a:srgbClr val="C00000"/>
                  </a:solidFill>
                </a:ln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サムライ理学療法士 </a:t>
            </a:r>
            <a:endParaRPr kumimoji="1" lang="en-US" altLang="ja-JP" sz="4000" dirty="0">
              <a:ln w="190500">
                <a:solidFill>
                  <a:srgbClr val="C00000"/>
                </a:solidFill>
              </a:ln>
              <a:solidFill>
                <a:schemeClr val="bg1"/>
              </a:solidFill>
              <a:latin typeface="DNP 秀英四号太かな Std Hv" panose="02020700000000000000" pitchFamily="18" charset="-128"/>
              <a:ea typeface="DNP 秀英四号太かな Std Hv" panose="02020700000000000000" pitchFamily="18" charset="-128"/>
            </a:endParaRPr>
          </a:p>
          <a:p>
            <a:r>
              <a:rPr kumimoji="1" lang="ja-JP" altLang="en-US" sz="4000" dirty="0">
                <a:ln w="190500">
                  <a:solidFill>
                    <a:srgbClr val="C00000"/>
                  </a:solidFill>
                </a:ln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飯塚慎哉の</a:t>
            </a:r>
            <a:endParaRPr kumimoji="1" lang="en-US" altLang="ja-JP" sz="4000" dirty="0">
              <a:ln w="190500">
                <a:solidFill>
                  <a:srgbClr val="C00000"/>
                </a:solidFill>
              </a:ln>
              <a:solidFill>
                <a:schemeClr val="bg1"/>
              </a:solidFill>
              <a:latin typeface="DNP 秀英四号太かな Std Hv" panose="02020700000000000000" pitchFamily="18" charset="-128"/>
              <a:ea typeface="DNP 秀英四号太かな Std Hv" panose="02020700000000000000" pitchFamily="18" charset="-128"/>
            </a:endParaRPr>
          </a:p>
          <a:p>
            <a:r>
              <a:rPr kumimoji="1" lang="ja-JP" altLang="en-US" sz="8800" dirty="0">
                <a:ln w="190500">
                  <a:solidFill>
                    <a:srgbClr val="C00000"/>
                  </a:solidFill>
                </a:ln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殺陣体操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B4AE85-E0CF-D0CE-5623-D57CAB6F2EAD}"/>
              </a:ext>
            </a:extLst>
          </p:cNvPr>
          <p:cNvSpPr txBox="1"/>
          <p:nvPr/>
        </p:nvSpPr>
        <p:spPr>
          <a:xfrm>
            <a:off x="299471" y="311953"/>
            <a:ext cx="500970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サムライ理学療法士 </a:t>
            </a:r>
            <a:endParaRPr kumimoji="1" lang="en-US" altLang="ja-JP" sz="4000" dirty="0">
              <a:solidFill>
                <a:schemeClr val="bg1"/>
              </a:solidFill>
              <a:latin typeface="DNP 秀英四号太かな Std Hv" panose="02020700000000000000" pitchFamily="18" charset="-128"/>
              <a:ea typeface="DNP 秀英四号太かな Std Hv" panose="02020700000000000000" pitchFamily="18" charset="-128"/>
            </a:endParaRPr>
          </a:p>
          <a:p>
            <a:r>
              <a:rPr kumimoji="1" lang="ja-JP" altLang="en-US" sz="4000" dirty="0"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飯塚慎哉の</a:t>
            </a:r>
            <a:endParaRPr kumimoji="1" lang="en-US" altLang="ja-JP" sz="4000" dirty="0">
              <a:solidFill>
                <a:schemeClr val="bg1"/>
              </a:solidFill>
              <a:latin typeface="DNP 秀英四号太かな Std Hv" panose="02020700000000000000" pitchFamily="18" charset="-128"/>
              <a:ea typeface="DNP 秀英四号太かな Std Hv" panose="02020700000000000000" pitchFamily="18" charset="-128"/>
            </a:endParaRPr>
          </a:p>
          <a:p>
            <a:r>
              <a:rPr kumimoji="1" lang="ja-JP" altLang="en-US" sz="8800" dirty="0">
                <a:solidFill>
                  <a:schemeClr val="bg1"/>
                </a:solidFill>
                <a:latin typeface="DNP 秀英四号太かな Std Hv" panose="02020700000000000000" pitchFamily="18" charset="-128"/>
                <a:ea typeface="DNP 秀英四号太かな Std Hv" panose="02020700000000000000" pitchFamily="18" charset="-128"/>
              </a:rPr>
              <a:t>殺陣体操</a:t>
            </a:r>
          </a:p>
        </p:txBody>
      </p:sp>
      <p:pic>
        <p:nvPicPr>
          <p:cNvPr id="35" name="図 34" descr="バットを持っている男性&#10;&#10;AI 生成コンテンツは誤りを含む可能性があります。">
            <a:extLst>
              <a:ext uri="{FF2B5EF4-FFF2-40B4-BE49-F238E27FC236}">
                <a16:creationId xmlns:a16="http://schemas.microsoft.com/office/drawing/2014/main" id="{E82E0C2C-7D0C-F7B9-15D6-85D043E74D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63" b="19463"/>
          <a:stretch>
            <a:fillRect/>
          </a:stretch>
        </p:blipFill>
        <p:spPr>
          <a:xfrm>
            <a:off x="1670282" y="1805278"/>
            <a:ext cx="5005404" cy="5415572"/>
          </a:xfrm>
          <a:prstGeom prst="rect">
            <a:avLst/>
          </a:prstGeom>
        </p:spPr>
      </p:pic>
      <p:pic>
        <p:nvPicPr>
          <p:cNvPr id="32" name="図 31" descr="バイクに乗っている男性たち&#10;&#10;AI 生成コンテンツは誤りを含む可能性があります。">
            <a:extLst>
              <a:ext uri="{FF2B5EF4-FFF2-40B4-BE49-F238E27FC236}">
                <a16:creationId xmlns:a16="http://schemas.microsoft.com/office/drawing/2014/main" id="{EDDE1675-C011-151D-F309-B243F1493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3338" b="33243"/>
          <a:stretch>
            <a:fillRect/>
          </a:stretch>
        </p:blipFill>
        <p:spPr>
          <a:xfrm>
            <a:off x="198284" y="5366333"/>
            <a:ext cx="6496722" cy="2845344"/>
          </a:xfrm>
          <a:prstGeom prst="rect">
            <a:avLst/>
          </a:prstGeom>
        </p:spPr>
      </p:pic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1CE5B3B2-E4E9-78C2-666A-88AE0917A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12" y="6806266"/>
            <a:ext cx="4932266" cy="16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25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aa497eed-f72d-442f-adf5-cc88fbf9cce6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4918D6-2697-42B3-B7C9-96C1776A8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1597</TotalTime>
  <Words>36</Words>
  <Application>Microsoft Office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DNP 秀英四号太かな Std Hv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92</cp:revision>
  <cp:lastPrinted>2025-04-01T05:00:49Z</cp:lastPrinted>
  <dcterms:created xsi:type="dcterms:W3CDTF">2022-02-20T16:12:08Z</dcterms:created>
  <dcterms:modified xsi:type="dcterms:W3CDTF">2026-01-22T09:18:38Z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