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tmp" ContentType="image/png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</p:sldIdLst>
  <p:sldSz cx="6858000" cy="9906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120" userDrawn="1">
          <p15:clr>
            <a:srgbClr val="A4A3A4"/>
          </p15:clr>
        </p15:guide>
        <p15:guide id="2" pos="216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 showGuides="1">
      <p:cViewPr varScale="1">
        <p:scale>
          <a:sx n="43" d="100"/>
          <a:sy n="43" d="100"/>
        </p:scale>
        <p:origin x="1620" y="54"/>
      </p:cViewPr>
      <p:guideLst>
        <p:guide orient="horz" pos="3120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2388CF-6F99-48FB-A212-CC995639AC94}" type="datetimeFigureOut">
              <a:rPr kumimoji="1" lang="ja-JP" altLang="en-US" smtClean="0"/>
              <a:t>2026/1/27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E30CD5-1459-47C0-A6AC-7DD02B551C2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256482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2388CF-6F99-48FB-A212-CC995639AC94}" type="datetimeFigureOut">
              <a:rPr kumimoji="1" lang="ja-JP" altLang="en-US" smtClean="0"/>
              <a:t>2026/1/27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E30CD5-1459-47C0-A6AC-7DD02B551C2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416524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82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82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2388CF-6F99-48FB-A212-CC995639AC94}" type="datetimeFigureOut">
              <a:rPr kumimoji="1" lang="ja-JP" altLang="en-US" smtClean="0"/>
              <a:t>2026/1/27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E30CD5-1459-47C0-A6AC-7DD02B551C2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429568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2388CF-6F99-48FB-A212-CC995639AC94}" type="datetimeFigureOut">
              <a:rPr kumimoji="1" lang="ja-JP" altLang="en-US" smtClean="0"/>
              <a:t>2026/1/27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E30CD5-1459-47C0-A6AC-7DD02B551C2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389207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2388CF-6F99-48FB-A212-CC995639AC94}" type="datetimeFigureOut">
              <a:rPr kumimoji="1" lang="ja-JP" altLang="en-US" smtClean="0"/>
              <a:t>2026/1/27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E30CD5-1459-47C0-A6AC-7DD02B551C2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2106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2388CF-6F99-48FB-A212-CC995639AC94}" type="datetimeFigureOut">
              <a:rPr kumimoji="1" lang="ja-JP" altLang="en-US" smtClean="0"/>
              <a:t>2026/1/27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E30CD5-1459-47C0-A6AC-7DD02B551C2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5981781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2388CF-6F99-48FB-A212-CC995639AC94}" type="datetimeFigureOut">
              <a:rPr kumimoji="1" lang="ja-JP" altLang="en-US" smtClean="0"/>
              <a:t>2026/1/27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E30CD5-1459-47C0-A6AC-7DD02B551C2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0641832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2388CF-6F99-48FB-A212-CC995639AC94}" type="datetimeFigureOut">
              <a:rPr kumimoji="1" lang="ja-JP" altLang="en-US" smtClean="0"/>
              <a:t>2026/1/27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E30CD5-1459-47C0-A6AC-7DD02B551C2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668106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2388CF-6F99-48FB-A212-CC995639AC94}" type="datetimeFigureOut">
              <a:rPr kumimoji="1" lang="ja-JP" altLang="en-US" smtClean="0"/>
              <a:t>2026/1/27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E30CD5-1459-47C0-A6AC-7DD02B551C2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3948553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2388CF-6F99-48FB-A212-CC995639AC94}" type="datetimeFigureOut">
              <a:rPr kumimoji="1" lang="ja-JP" altLang="en-US" smtClean="0"/>
              <a:t>2026/1/27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E30CD5-1459-47C0-A6AC-7DD02B551C2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2151620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2388CF-6F99-48FB-A212-CC995639AC94}" type="datetimeFigureOut">
              <a:rPr kumimoji="1" lang="ja-JP" altLang="en-US" smtClean="0"/>
              <a:t>2026/1/27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E30CD5-1459-47C0-A6AC-7DD02B551C2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713722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12388CF-6F99-48FB-A212-CC995639AC94}" type="datetimeFigureOut">
              <a:rPr kumimoji="1" lang="ja-JP" altLang="en-US" smtClean="0"/>
              <a:t>2026/1/27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FE30CD5-1459-47C0-A6AC-7DD02B551C2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696176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kumimoji="1"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kumimoji="1"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mp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図 5" descr="グラフィカル ユーザー インターフェイス, アプリケーション&#10;&#10;AI によって生成されたコンテンツは間違っている可能性があります。">
            <a:extLst>
              <a:ext uri="{FF2B5EF4-FFF2-40B4-BE49-F238E27FC236}">
                <a16:creationId xmlns:a16="http://schemas.microsoft.com/office/drawing/2014/main" id="{93D9CDB5-35DD-3C6C-A2FF-851AA6DF510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638" t="10864" r="22609" b="599"/>
          <a:stretch/>
        </p:blipFill>
        <p:spPr>
          <a:xfrm>
            <a:off x="0" y="0"/>
            <a:ext cx="6952660" cy="990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279700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テーマ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8</TotalTime>
  <Words>0</Words>
  <Application>Microsoft Office PowerPoint</Application>
  <PresentationFormat>A4 210 x 297 mm</PresentationFormat>
  <Paragraphs>0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3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5" baseType="lpstr">
      <vt:lpstr>Aptos</vt:lpstr>
      <vt:lpstr>Aptos Display</vt:lpstr>
      <vt:lpstr>Arial</vt:lpstr>
      <vt:lpstr>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Hirayama, Ayumi (XING) 平山 愛弓</dc:creator>
  <cp:lastModifiedBy>Hirayama, Ayumi (XING) 平山 愛弓</cp:lastModifiedBy>
  <cp:revision>2</cp:revision>
  <dcterms:created xsi:type="dcterms:W3CDTF">2025-12-11T07:55:01Z</dcterms:created>
  <dcterms:modified xsi:type="dcterms:W3CDTF">2026-01-27T00:28:15Z</dcterms:modified>
</cp:coreProperties>
</file>