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3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235"/>
    <a:srgbClr val="843C0C"/>
    <a:srgbClr val="A2BEC2"/>
    <a:srgbClr val="FFD5D5"/>
    <a:srgbClr val="FF9797"/>
    <a:srgbClr val="BF9000"/>
    <a:srgbClr val="EAFAC0"/>
    <a:srgbClr val="EF9AD2"/>
    <a:srgbClr val="EFD89F"/>
    <a:srgbClr val="DBAE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>
        <p:scale>
          <a:sx n="250" d="100"/>
          <a:sy n="250" d="100"/>
        </p:scale>
        <p:origin x="-3712" y="-142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92AD5-0249-AC73-B439-542C37C34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1AE53A-58B5-8EA0-F6C0-839FDE703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6EE54B0-0D2E-7A56-1014-06B7DA934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4D8525-4D17-E156-C7A2-DE1EDAE8E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F0C00-6D7D-4E1B-9D29-BA8FD97D6C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256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797"/>
            </a:gs>
            <a:gs pos="60000">
              <a:srgbClr val="FFD5D5"/>
            </a:gs>
            <a:gs pos="0">
              <a:schemeClr val="accent1">
                <a:lumMod val="45000"/>
                <a:lumOff val="55000"/>
              </a:schemeClr>
            </a:gs>
            <a:gs pos="100000">
              <a:srgbClr val="FF9797"/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5596C-DEE4-B8B0-CFEA-087887E7C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>
            <a:extLst>
              <a:ext uri="{FF2B5EF4-FFF2-40B4-BE49-F238E27FC236}">
                <a16:creationId xmlns:a16="http://schemas.microsoft.com/office/drawing/2014/main" id="{CCF94C5E-ADBB-A659-257C-5007DED88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323" y="-997531"/>
            <a:ext cx="7556500" cy="4250531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7DCA5A83-4003-48EA-0BEA-DFF445476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1"/>
          <a:stretch>
            <a:fillRect/>
          </a:stretch>
        </p:blipFill>
        <p:spPr>
          <a:xfrm>
            <a:off x="-687194" y="-214046"/>
            <a:ext cx="5905332" cy="5709457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C5C2A54B-4A03-5766-1BFE-4CFEA7E4E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34F0E278-8CA2-0DE5-475F-46183909B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128" y="-154983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6B9C5CA-6568-C8C0-A7A6-A511E07BA766}"/>
              </a:ext>
            </a:extLst>
          </p:cNvPr>
          <p:cNvGrpSpPr/>
          <p:nvPr/>
        </p:nvGrpSpPr>
        <p:grpSpPr>
          <a:xfrm>
            <a:off x="355474" y="7652660"/>
            <a:ext cx="4487025" cy="2558876"/>
            <a:chOff x="890116" y="5113905"/>
            <a:chExt cx="4487025" cy="2558876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FAE9E17-5BAD-C472-47F5-53CAA40C9457}"/>
                </a:ext>
              </a:extLst>
            </p:cNvPr>
            <p:cNvGrpSpPr/>
            <p:nvPr/>
          </p:nvGrpSpPr>
          <p:grpSpPr>
            <a:xfrm>
              <a:off x="3447908" y="6208077"/>
              <a:ext cx="645819" cy="635769"/>
              <a:chOff x="8417498" y="664723"/>
              <a:chExt cx="645819" cy="635769"/>
            </a:xfrm>
          </p:grpSpPr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74C8969E-B22B-D899-27A4-7F580BDC60F2}"/>
                  </a:ext>
                </a:extLst>
              </p:cNvPr>
              <p:cNvSpPr/>
              <p:nvPr/>
            </p:nvSpPr>
            <p:spPr>
              <a:xfrm>
                <a:off x="8417498" y="664723"/>
                <a:ext cx="645818" cy="63576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9E1EFD64-9407-58FE-C609-DD779F02C74B}"/>
                  </a:ext>
                </a:extLst>
              </p:cNvPr>
              <p:cNvSpPr txBox="1"/>
              <p:nvPr/>
            </p:nvSpPr>
            <p:spPr>
              <a:xfrm>
                <a:off x="8417498" y="690219"/>
                <a:ext cx="6458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火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0B8681DA-D4F6-7D0A-67EA-791E82198817}"/>
                </a:ext>
              </a:extLst>
            </p:cNvPr>
            <p:cNvGrpSpPr/>
            <p:nvPr/>
          </p:nvGrpSpPr>
          <p:grpSpPr>
            <a:xfrm>
              <a:off x="1010862" y="5861807"/>
              <a:ext cx="2721277" cy="1107996"/>
              <a:chOff x="793261" y="6200954"/>
              <a:chExt cx="2677250" cy="1107996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0823DE-03D4-6409-7E81-40CD2BC2D567}"/>
                  </a:ext>
                </a:extLst>
              </p:cNvPr>
              <p:cNvSpPr txBox="1"/>
              <p:nvPr/>
            </p:nvSpPr>
            <p:spPr>
              <a:xfrm rot="16200000">
                <a:off x="944941" y="6049274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３</a:t>
                </a:r>
                <a:endParaRPr lang="en-US" altLang="ja-JP" sz="60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D02B00F3-6937-9B5C-0509-5CDB0D5EA40D}"/>
                  </a:ext>
                </a:extLst>
              </p:cNvPr>
              <p:cNvSpPr txBox="1"/>
              <p:nvPr/>
            </p:nvSpPr>
            <p:spPr>
              <a:xfrm rot="16200000">
                <a:off x="2158474" y="5996913"/>
                <a:ext cx="1107996" cy="1516078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3</a:t>
                </a:r>
                <a:r>
                  <a:rPr lang="ja-JP" altLang="en-US" sz="60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</a:t>
                </a:r>
                <a:r>
                  <a:rPr lang="ja-JP" altLang="en-US" sz="5400" b="1" i="0" u="none" strike="noStrike" baseline="0" dirty="0">
                    <a:solidFill>
                      <a:srgbClr val="003FCB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</a:t>
                </a:r>
                <a:endParaRPr lang="en-US" altLang="ja-JP" sz="5400" b="1" i="0" u="none" strike="noStrike" baseline="0" dirty="0">
                  <a:solidFill>
                    <a:srgbClr val="003FCB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F2C117F-9582-ABAA-C789-67616C747794}"/>
                </a:ext>
              </a:extLst>
            </p:cNvPr>
            <p:cNvGrpSpPr/>
            <p:nvPr/>
          </p:nvGrpSpPr>
          <p:grpSpPr>
            <a:xfrm>
              <a:off x="1064301" y="5113905"/>
              <a:ext cx="3182700" cy="911200"/>
              <a:chOff x="-3448608" y="8604296"/>
              <a:chExt cx="3463710" cy="100606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435BC59C-25C1-7FB4-0CF5-61DA824B9C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448608" y="8604296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CD634C81-632E-ACB7-EC94-C2631E4D01B6}"/>
                  </a:ext>
                </a:extLst>
              </p:cNvPr>
              <p:cNvSpPr txBox="1"/>
              <p:nvPr/>
            </p:nvSpPr>
            <p:spPr>
              <a:xfrm>
                <a:off x="-3218485" y="9111589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F89E0FB8-468F-9044-7A5F-730562D4B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3145513" y="5483260"/>
              <a:ext cx="1541008" cy="484006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4EAF486-20DD-D1D9-2A42-1A7AFC4F6A5F}"/>
                </a:ext>
              </a:extLst>
            </p:cNvPr>
            <p:cNvSpPr txBox="1"/>
            <p:nvPr/>
          </p:nvSpPr>
          <p:spPr>
            <a:xfrm rot="16200000">
              <a:off x="2764297" y="5059936"/>
              <a:ext cx="738664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6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22" name="TextBox 27">
            <a:extLst>
              <a:ext uri="{FF2B5EF4-FFF2-40B4-BE49-F238E27FC236}">
                <a16:creationId xmlns:a16="http://schemas.microsoft.com/office/drawing/2014/main" id="{B2CD044C-B719-FAE3-73BB-B4357E5984FF}"/>
              </a:ext>
            </a:extLst>
          </p:cNvPr>
          <p:cNvSpPr txBox="1"/>
          <p:nvPr/>
        </p:nvSpPr>
        <p:spPr>
          <a:xfrm>
            <a:off x="741112" y="8920159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F826C20-095C-BDD9-35BC-CD635A960288}"/>
              </a:ext>
            </a:extLst>
          </p:cNvPr>
          <p:cNvSpPr txBox="1"/>
          <p:nvPr/>
        </p:nvSpPr>
        <p:spPr>
          <a:xfrm>
            <a:off x="4377763" y="8797826"/>
            <a:ext cx="62416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C69657C-8A0E-49B4-16A4-C6A4C7CB28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5476D5E2-3D46-76A3-DB3D-04283564CE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66" r="25627" b="29339"/>
          <a:stretch>
            <a:fillRect/>
          </a:stretch>
        </p:blipFill>
        <p:spPr>
          <a:xfrm>
            <a:off x="-397062" y="5305340"/>
            <a:ext cx="7358580" cy="1480140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09389353-2870-A3DA-6C45-FBAB038986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6"/>
          <a:stretch>
            <a:fillRect/>
          </a:stretch>
        </p:blipFill>
        <p:spPr>
          <a:xfrm>
            <a:off x="4541642" y="1156725"/>
            <a:ext cx="3007746" cy="4250531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0B95312F-BF35-2C70-5F3C-8A2D47DD07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1250" b="85556" l="40625" r="98281">
                        <a14:foregroundMark x1="41250" y1="71806" x2="82969" y2="77083"/>
                        <a14:foregroundMark x1="89141" y1="70556" x2="91094" y2="70556"/>
                        <a14:foregroundMark x1="92422" y1="69167" x2="98359" y2="75972"/>
                        <a14:foregroundMark x1="98359" y1="75972" x2="98359" y2="76389"/>
                        <a14:foregroundMark x1="70313" y1="69583" x2="82734" y2="61250"/>
                        <a14:foregroundMark x1="77813" y1="61250" x2="79609" y2="6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171" t="58927" b="11181"/>
          <a:stretch>
            <a:fillRect/>
          </a:stretch>
        </p:blipFill>
        <p:spPr>
          <a:xfrm>
            <a:off x="1247451" y="6445474"/>
            <a:ext cx="5867808" cy="149872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092E4E07-6D16-F730-0359-97F9D72368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88" r="42250" b="23549"/>
          <a:stretch>
            <a:fillRect/>
          </a:stretch>
        </p:blipFill>
        <p:spPr>
          <a:xfrm>
            <a:off x="-982515" y="3451094"/>
            <a:ext cx="4363890" cy="254869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11D5DB6-6628-FBEF-2D18-E251172103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88" r="42250" b="23549"/>
          <a:stretch>
            <a:fillRect/>
          </a:stretch>
        </p:blipFill>
        <p:spPr>
          <a:xfrm rot="2923048">
            <a:off x="1273397" y="-971249"/>
            <a:ext cx="4363890" cy="254869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1BDBBBB-5F34-82B2-9572-F85973519B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88" r="42250" b="23549"/>
          <a:stretch>
            <a:fillRect/>
          </a:stretch>
        </p:blipFill>
        <p:spPr>
          <a:xfrm>
            <a:off x="3228373" y="3787109"/>
            <a:ext cx="4363890" cy="254869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E07BD93-9E03-14AB-8464-9590D2A47A9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99" r="40722" b="36733"/>
          <a:stretch>
            <a:fillRect/>
          </a:stretch>
        </p:blipFill>
        <p:spPr>
          <a:xfrm>
            <a:off x="-204827" y="5485403"/>
            <a:ext cx="5623092" cy="80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66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79352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354</cp:revision>
  <cp:lastPrinted>2024-04-25T02:32:41Z</cp:lastPrinted>
  <dcterms:created xsi:type="dcterms:W3CDTF">2022-09-22T01:47:20Z</dcterms:created>
  <dcterms:modified xsi:type="dcterms:W3CDTF">2026-01-22T07:54:38Z</dcterms:modified>
</cp:coreProperties>
</file>