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howGuides="1">
      <p:cViewPr>
        <p:scale>
          <a:sx n="66" d="100"/>
          <a:sy n="66" d="100"/>
        </p:scale>
        <p:origin x="1200" y="1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63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875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0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238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47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41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86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960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11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04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48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876A1-28CA-4833-BCB3-35C253F42A39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E048B-A312-47F0-986C-B1A42F14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25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789599AE-866B-4607-BBF8-E38FF1876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96" y="6063"/>
            <a:ext cx="6467008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40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s4146</dc:creator>
  <cp:lastModifiedBy>s4146</cp:lastModifiedBy>
  <cp:revision>1</cp:revision>
  <dcterms:created xsi:type="dcterms:W3CDTF">2025-12-24T01:30:13Z</dcterms:created>
  <dcterms:modified xsi:type="dcterms:W3CDTF">2025-12-24T01:32:46Z</dcterms:modified>
</cp:coreProperties>
</file>