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0" r:id="rId2"/>
    <p:sldId id="261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F0F52B"/>
    <a:srgbClr val="008DF6"/>
    <a:srgbClr val="CC00CC"/>
    <a:srgbClr val="E8BABA"/>
    <a:srgbClr val="FFFBEF"/>
    <a:srgbClr val="F719C2"/>
    <a:srgbClr val="FA72DA"/>
    <a:srgbClr val="DDA833"/>
    <a:srgbClr val="E7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8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C8C95C2-7F0D-44B7-8252-942F9E5E83AA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61E5E80-0000-43D6-AADA-B3B418E3E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4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4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4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5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1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8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B639-74A4-491A-ACD3-F29E38B559DC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4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78F9047-F483-DA50-FF16-B9440333E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r="5924"/>
          <a:stretch>
            <a:fillRect/>
          </a:stretch>
        </p:blipFill>
        <p:spPr>
          <a:xfrm>
            <a:off x="-37071" y="-1"/>
            <a:ext cx="12838671" cy="9869699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-24348" y="13818"/>
            <a:ext cx="12838671" cy="98697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1966371" y="79972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C23BF6-A2EA-38AF-11F4-2EAB77AB2867}"/>
              </a:ext>
            </a:extLst>
          </p:cNvPr>
          <p:cNvCxnSpPr>
            <a:cxnSpLocks/>
          </p:cNvCxnSpPr>
          <p:nvPr/>
        </p:nvCxnSpPr>
        <p:spPr>
          <a:xfrm>
            <a:off x="1719944" y="83762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429133F5-31A4-F3B2-ADBB-0C967FC2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1422082" y="79906"/>
            <a:ext cx="2315100" cy="1047172"/>
            <a:chOff x="-6323478" y="3244645"/>
            <a:chExt cx="25679419" cy="104717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-4259830" y="3244645"/>
              <a:ext cx="2233831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-6323478" y="3276154"/>
              <a:ext cx="2567941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</a:t>
              </a:r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7030A0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FCEDD59-52F8-84CE-76C2-2FDE690D5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82657"/>
              </p:ext>
            </p:extLst>
          </p:nvPr>
        </p:nvGraphicFramePr>
        <p:xfrm>
          <a:off x="265662" y="1185294"/>
          <a:ext cx="12176899" cy="8090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accent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3036602" y="340394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7030A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7030A0"/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7AE74E8-EC8E-984A-8435-9047A81CC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t="-1858"/>
          <a:stretch>
            <a:fillRect/>
          </a:stretch>
        </p:blipFill>
        <p:spPr>
          <a:xfrm rot="382999">
            <a:off x="11498507" y="332569"/>
            <a:ext cx="948280" cy="72905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BF99987-6462-3BF9-57ED-EDEA58F9C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856" y="69415"/>
            <a:ext cx="966882" cy="99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6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A6FA5-B1D1-F6F0-5A85-3ED8A4A2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7E41321-C703-D4B7-9770-DD3312070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" t="1093" r="14105" b="4279"/>
          <a:stretch>
            <a:fillRect/>
          </a:stretch>
        </p:blipFill>
        <p:spPr>
          <a:xfrm>
            <a:off x="0" y="-127000"/>
            <a:ext cx="12801600" cy="9723999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C259424-32EC-7CEF-F5E1-A674820E118C}"/>
              </a:ext>
            </a:extLst>
          </p:cNvPr>
          <p:cNvSpPr/>
          <p:nvPr/>
        </p:nvSpPr>
        <p:spPr>
          <a:xfrm>
            <a:off x="-28368" y="-170732"/>
            <a:ext cx="12829968" cy="976773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字幕 20">
            <a:extLst>
              <a:ext uri="{FF2B5EF4-FFF2-40B4-BE49-F238E27FC236}">
                <a16:creationId xmlns:a16="http://schemas.microsoft.com/office/drawing/2014/main" id="{4727242D-4BEE-8948-FAA7-83970CF0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8FD4E9D-5DD5-4048-7F3D-8EFBB8DEB47E}"/>
              </a:ext>
            </a:extLst>
          </p:cNvPr>
          <p:cNvCxnSpPr>
            <a:cxnSpLocks/>
          </p:cNvCxnSpPr>
          <p:nvPr/>
        </p:nvCxnSpPr>
        <p:spPr>
          <a:xfrm>
            <a:off x="1719944" y="1026597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1465EE85-6BB1-D751-1076-721B85C90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7295EAD-9728-980A-7536-65F6D05BF605}"/>
              </a:ext>
            </a:extLst>
          </p:cNvPr>
          <p:cNvSpPr txBox="1"/>
          <p:nvPr/>
        </p:nvSpPr>
        <p:spPr>
          <a:xfrm>
            <a:off x="3117506" y="428581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C00000"/>
                </a:solidFill>
                <a:effectLst>
                  <a:outerShdw blurRad="50800" dist="101600" dir="2700000" algn="tl">
                    <a:srgbClr val="FFFF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C00000"/>
              </a:solidFill>
              <a:effectLst>
                <a:outerShdw blurRad="50800" dist="101600" dir="2700000" algn="tl">
                  <a:srgbClr val="FFFF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ADB4EC0F-E5E1-7F21-55DD-BD94AF499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61696"/>
              </p:ext>
            </p:extLst>
          </p:nvPr>
        </p:nvGraphicFramePr>
        <p:xfrm>
          <a:off x="269596" y="1257438"/>
          <a:ext cx="12176899" cy="8090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0A9539B-5B7D-781B-40FD-D3467D796689}"/>
              </a:ext>
            </a:extLst>
          </p:cNvPr>
          <p:cNvGrpSpPr/>
          <p:nvPr/>
        </p:nvGrpSpPr>
        <p:grpSpPr>
          <a:xfrm>
            <a:off x="1462682" y="174188"/>
            <a:ext cx="2315100" cy="1041808"/>
            <a:chOff x="-742222" y="3897487"/>
            <a:chExt cx="25679415" cy="104180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EADBA2-B236-1ABC-9101-9F5DF82E77D6}"/>
                </a:ext>
              </a:extLst>
            </p:cNvPr>
            <p:cNvSpPr txBox="1"/>
            <p:nvPr/>
          </p:nvSpPr>
          <p:spPr>
            <a:xfrm>
              <a:off x="1406059" y="3923632"/>
              <a:ext cx="22338311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2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51E8829-FD86-C8C1-C9EC-0905CD1B229A}"/>
                </a:ext>
              </a:extLst>
            </p:cNvPr>
            <p:cNvSpPr txBox="1"/>
            <p:nvPr/>
          </p:nvSpPr>
          <p:spPr>
            <a:xfrm>
              <a:off x="-742222" y="3897487"/>
              <a:ext cx="25679415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rgbClr val="C00000"/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2</a:t>
              </a:r>
              <a:r>
                <a:rPr kumimoji="1" lang="ja-JP" altLang="en-US" sz="6000" b="1" dirty="0">
                  <a:solidFill>
                    <a:srgbClr val="C00000"/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C00000"/>
                </a:solidFill>
                <a:effectLst>
                  <a:outerShdw blurRad="114300" dist="88900" dir="5400000" algn="ctr" rotWithShape="0">
                    <a:srgbClr val="FFFF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603A88C0-44B8-2CB4-0907-1CFE6DA89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512" y="252882"/>
            <a:ext cx="1116811" cy="111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1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2844</TotalTime>
  <Words>98</Words>
  <Application>Microsoft Office PowerPoint</Application>
  <PresentationFormat>A3 297x420 mm</PresentationFormat>
  <Paragraphs>90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HGS創英角ｺﾞｼｯｸUB</vt:lpstr>
      <vt:lpstr>RocknRoll One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徹也</dc:creator>
  <cp:lastModifiedBy>田淵 朋世</cp:lastModifiedBy>
  <cp:revision>154</cp:revision>
  <cp:lastPrinted>2025-12-25T01:27:43Z</cp:lastPrinted>
  <dcterms:created xsi:type="dcterms:W3CDTF">2023-02-28T07:47:39Z</dcterms:created>
  <dcterms:modified xsi:type="dcterms:W3CDTF">2025-12-25T01:29:32Z</dcterms:modified>
</cp:coreProperties>
</file>