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327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40001"/>
    <a:srgbClr val="5ACBF0"/>
    <a:srgbClr val="FFFFFF"/>
    <a:srgbClr val="CA3208"/>
    <a:srgbClr val="FF99CC"/>
    <a:srgbClr val="F8662C"/>
    <a:srgbClr val="CC0000"/>
    <a:srgbClr val="800000"/>
    <a:srgbClr val="D89C06"/>
    <a:srgbClr val="F9A1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74" autoAdjust="0"/>
    <p:restoredTop sz="94660"/>
  </p:normalViewPr>
  <p:slideViewPr>
    <p:cSldViewPr snapToGrid="0">
      <p:cViewPr varScale="1">
        <p:scale>
          <a:sx n="75" d="100"/>
          <a:sy n="75" d="100"/>
        </p:scale>
        <p:origin x="309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寺田 勝也" userId="8c59538c-4358-4eb0-84dd-2e7cb114f0dc" providerId="ADAL" clId="{C1CCDA61-15A4-4D10-B50A-0028A41ECB04}"/>
    <pc:docChg chg="undo custSel addSld delSld modSld">
      <pc:chgData name="寺田 勝也" userId="8c59538c-4358-4eb0-84dd-2e7cb114f0dc" providerId="ADAL" clId="{C1CCDA61-15A4-4D10-B50A-0028A41ECB04}" dt="2025-12-23T12:53:38.154" v="302" actId="20577"/>
      <pc:docMkLst>
        <pc:docMk/>
      </pc:docMkLst>
      <pc:sldChg chg="modSp mod">
        <pc:chgData name="寺田 勝也" userId="8c59538c-4358-4eb0-84dd-2e7cb114f0dc" providerId="ADAL" clId="{C1CCDA61-15A4-4D10-B50A-0028A41ECB04}" dt="2025-12-23T12:53:38.154" v="302" actId="20577"/>
        <pc:sldMkLst>
          <pc:docMk/>
          <pc:sldMk cId="4174034614" sldId="327"/>
        </pc:sldMkLst>
        <pc:spChg chg="mod">
          <ac:chgData name="寺田 勝也" userId="8c59538c-4358-4eb0-84dd-2e7cb114f0dc" providerId="ADAL" clId="{C1CCDA61-15A4-4D10-B50A-0028A41ECB04}" dt="2025-12-23T12:53:38.154" v="302" actId="20577"/>
          <ac:spMkLst>
            <pc:docMk/>
            <pc:sldMk cId="4174034614" sldId="327"/>
            <ac:spMk id="23" creationId="{E1AFAA92-34F1-9932-BD2B-0FADFB07717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F01C3E-B63F-B4FD-88B7-121EE12824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8" name="Picture 14">
            <a:extLst>
              <a:ext uri="{FF2B5EF4-FFF2-40B4-BE49-F238E27FC236}">
                <a16:creationId xmlns:a16="http://schemas.microsoft.com/office/drawing/2014/main" id="{3F8E488E-B6A7-AAAF-FFC5-6F5FAA867D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8" t="7322" r="8543" b="19373"/>
          <a:stretch>
            <a:fillRect/>
          </a:stretch>
        </p:blipFill>
        <p:spPr bwMode="auto">
          <a:xfrm>
            <a:off x="0" y="15432"/>
            <a:ext cx="6864764" cy="8200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DF16DAC0-1B9A-D8FD-722C-990F31EC66EF}"/>
              </a:ext>
            </a:extLst>
          </p:cNvPr>
          <p:cNvSpPr/>
          <p:nvPr/>
        </p:nvSpPr>
        <p:spPr>
          <a:xfrm>
            <a:off x="18984" y="28266"/>
            <a:ext cx="6838699" cy="8250645"/>
          </a:xfrm>
          <a:prstGeom prst="rect">
            <a:avLst/>
          </a:prstGeom>
          <a:solidFill>
            <a:srgbClr val="FFFFFF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D06A1936-D3BF-7F75-63D7-E9F334603072}"/>
              </a:ext>
            </a:extLst>
          </p:cNvPr>
          <p:cNvGrpSpPr/>
          <p:nvPr/>
        </p:nvGrpSpPr>
        <p:grpSpPr>
          <a:xfrm>
            <a:off x="0" y="8218358"/>
            <a:ext cx="6864765" cy="1687642"/>
            <a:chOff x="0" y="8218358"/>
            <a:chExt cx="6864765" cy="1687642"/>
          </a:xfrm>
        </p:grpSpPr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A1E20F18-0C65-6BF4-B693-5AE8771E8000}"/>
                </a:ext>
              </a:extLst>
            </p:cNvPr>
            <p:cNvGrpSpPr/>
            <p:nvPr/>
          </p:nvGrpSpPr>
          <p:grpSpPr>
            <a:xfrm>
              <a:off x="0" y="8218358"/>
              <a:ext cx="6864765" cy="1687642"/>
              <a:chOff x="0" y="8218358"/>
              <a:chExt cx="6864765" cy="1687642"/>
            </a:xfrm>
          </p:grpSpPr>
          <p:sp>
            <p:nvSpPr>
              <p:cNvPr id="20" name="正方形/長方形 19">
                <a:extLst>
                  <a:ext uri="{FF2B5EF4-FFF2-40B4-BE49-F238E27FC236}">
                    <a16:creationId xmlns:a16="http://schemas.microsoft.com/office/drawing/2014/main" id="{AC1CE2E3-8DC1-BDFB-C641-58B473C8A5DA}"/>
                  </a:ext>
                </a:extLst>
              </p:cNvPr>
              <p:cNvSpPr/>
              <p:nvPr/>
            </p:nvSpPr>
            <p:spPr>
              <a:xfrm>
                <a:off x="0" y="8218358"/>
                <a:ext cx="6849775" cy="1687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21" name="グループ化 20">
                <a:extLst>
                  <a:ext uri="{FF2B5EF4-FFF2-40B4-BE49-F238E27FC236}">
                    <a16:creationId xmlns:a16="http://schemas.microsoft.com/office/drawing/2014/main" id="{CA5C1159-98C5-6FE2-08C4-E3EB26E28DDD}"/>
                  </a:ext>
                </a:extLst>
              </p:cNvPr>
              <p:cNvGrpSpPr/>
              <p:nvPr/>
            </p:nvGrpSpPr>
            <p:grpSpPr>
              <a:xfrm>
                <a:off x="14989" y="8391112"/>
                <a:ext cx="6849776" cy="1335452"/>
                <a:chOff x="-1" y="8421092"/>
                <a:chExt cx="6849776" cy="1335452"/>
              </a:xfrm>
            </p:grpSpPr>
            <p:sp>
              <p:nvSpPr>
                <p:cNvPr id="22" name="テキスト ボックス 21">
                  <a:extLst>
                    <a:ext uri="{FF2B5EF4-FFF2-40B4-BE49-F238E27FC236}">
                      <a16:creationId xmlns:a16="http://schemas.microsoft.com/office/drawing/2014/main" id="{409B8190-8868-FF0D-DBD2-CCDE9B280815}"/>
                    </a:ext>
                  </a:extLst>
                </p:cNvPr>
                <p:cNvSpPr txBox="1"/>
                <p:nvPr/>
              </p:nvSpPr>
              <p:spPr>
                <a:xfrm>
                  <a:off x="-1" y="8421092"/>
                  <a:ext cx="6849775" cy="425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167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開催日時</a:t>
                  </a:r>
                </a:p>
              </p:txBody>
            </p:sp>
            <p:sp>
              <p:nvSpPr>
                <p:cNvPr id="23" name="テキスト ボックス 22">
                  <a:extLst>
                    <a:ext uri="{FF2B5EF4-FFF2-40B4-BE49-F238E27FC236}">
                      <a16:creationId xmlns:a16="http://schemas.microsoft.com/office/drawing/2014/main" id="{E1AFAA92-34F1-9932-BD2B-0FADFB077173}"/>
                    </a:ext>
                  </a:extLst>
                </p:cNvPr>
                <p:cNvSpPr txBox="1"/>
                <p:nvPr/>
              </p:nvSpPr>
              <p:spPr>
                <a:xfrm>
                  <a:off x="-1" y="8721394"/>
                  <a:ext cx="6838699" cy="65909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2026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年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月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31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日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(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火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)</a:t>
                  </a:r>
                  <a:endParaRPr kumimoji="1" lang="ja-JP" altLang="en-US" sz="3683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endParaRPr>
                </a:p>
              </p:txBody>
            </p:sp>
            <p:sp>
              <p:nvSpPr>
                <p:cNvPr id="24" name="テキスト ボックス 23">
                  <a:extLst>
                    <a:ext uri="{FF2B5EF4-FFF2-40B4-BE49-F238E27FC236}">
                      <a16:creationId xmlns:a16="http://schemas.microsoft.com/office/drawing/2014/main" id="{C0F15A47-41F5-712C-677D-F83F7CF8B4BD}"/>
                    </a:ext>
                  </a:extLst>
                </p:cNvPr>
                <p:cNvSpPr txBox="1"/>
                <p:nvPr/>
              </p:nvSpPr>
              <p:spPr>
                <a:xfrm>
                  <a:off x="0" y="9233324"/>
                  <a:ext cx="68497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時～午後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</a:t>
                  </a:r>
                </a:p>
              </p:txBody>
            </p:sp>
          </p:grpSp>
        </p:grpSp>
        <p:pic>
          <p:nvPicPr>
            <p:cNvPr id="19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F0043DA0-D0BC-4F03-24B7-9E1C7F5048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288" y="9490972"/>
              <a:ext cx="1622411" cy="399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1658050C-1896-8D82-D80F-9DE7B165E9B1}"/>
              </a:ext>
            </a:extLst>
          </p:cNvPr>
          <p:cNvSpPr/>
          <p:nvPr/>
        </p:nvSpPr>
        <p:spPr>
          <a:xfrm>
            <a:off x="665003" y="1117014"/>
            <a:ext cx="5527995" cy="2973779"/>
          </a:xfrm>
          <a:prstGeom prst="rect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9" name="図 28" descr="モニター画面に映る文字のロゴ&#10;&#10;AI 生成コンテンツは誤りを含む可能性があります。">
            <a:extLst>
              <a:ext uri="{FF2B5EF4-FFF2-40B4-BE49-F238E27FC236}">
                <a16:creationId xmlns:a16="http://schemas.microsoft.com/office/drawing/2014/main" id="{748B9B6D-C948-C6D2-F1E3-81732C1C93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785" y="853689"/>
            <a:ext cx="6084430" cy="3500429"/>
          </a:xfrm>
          <a:prstGeom prst="rect">
            <a:avLst/>
          </a:prstGeom>
        </p:spPr>
      </p:pic>
      <p:pic>
        <p:nvPicPr>
          <p:cNvPr id="39" name="図 38" descr="テキスト&#10;&#10;AI 生成コンテンツは誤りを含む可能性があります。">
            <a:extLst>
              <a:ext uri="{FF2B5EF4-FFF2-40B4-BE49-F238E27FC236}">
                <a16:creationId xmlns:a16="http://schemas.microsoft.com/office/drawing/2014/main" id="{DDDBA0D6-847D-A094-6C9B-3490E7AEC4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426" y="1218435"/>
            <a:ext cx="5115148" cy="2770936"/>
          </a:xfrm>
          <a:prstGeom prst="rect">
            <a:avLst/>
          </a:prstGeom>
        </p:spPr>
      </p:pic>
      <p:pic>
        <p:nvPicPr>
          <p:cNvPr id="25" name="図 24" descr="人, 衣料, グリーン, 持つ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BFD24B70-BE0A-1FD1-C7FB-62A211C439D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906" b="22151"/>
          <a:stretch>
            <a:fillRect/>
          </a:stretch>
        </p:blipFill>
        <p:spPr>
          <a:xfrm>
            <a:off x="2174073" y="3466294"/>
            <a:ext cx="4690692" cy="4736632"/>
          </a:xfrm>
          <a:prstGeom prst="rect">
            <a:avLst/>
          </a:prstGeom>
        </p:spPr>
      </p:pic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8E396ACF-0875-D616-711F-0E7A0EA51659}"/>
              </a:ext>
            </a:extLst>
          </p:cNvPr>
          <p:cNvSpPr txBox="1"/>
          <p:nvPr/>
        </p:nvSpPr>
        <p:spPr>
          <a:xfrm>
            <a:off x="386785" y="6763897"/>
            <a:ext cx="395653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 b="1" spc="300" dirty="0">
                <a:solidFill>
                  <a:schemeClr val="bg1"/>
                </a:solidFill>
                <a:effectLst>
                  <a:glow rad="139700">
                    <a:srgbClr val="C00000"/>
                  </a:glow>
                </a:effectLst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チャーミーと一緒に</a:t>
            </a:r>
            <a:endParaRPr kumimoji="1" lang="en-US" altLang="ja-JP" sz="3200" b="1" spc="300" dirty="0">
              <a:solidFill>
                <a:schemeClr val="bg1"/>
              </a:solidFill>
              <a:effectLst>
                <a:glow rad="139700">
                  <a:srgbClr val="C00000"/>
                </a:glow>
              </a:effectLst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r>
              <a:rPr kumimoji="1" lang="ja-JP" altLang="en-US" sz="3200" b="1" spc="300" dirty="0">
                <a:solidFill>
                  <a:schemeClr val="bg1"/>
                </a:solidFill>
                <a:effectLst>
                  <a:glow rad="139700">
                    <a:srgbClr val="C00000"/>
                  </a:glow>
                </a:effectLst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 踊り明かしましょう！</a:t>
            </a:r>
          </a:p>
        </p:txBody>
      </p:sp>
    </p:spTree>
    <p:extLst>
      <p:ext uri="{BB962C8B-B14F-4D97-AF65-F5344CB8AC3E}">
        <p14:creationId xmlns:p14="http://schemas.microsoft.com/office/powerpoint/2010/main" val="41740346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798ff29edd464fea861095d0b9712469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8e7d9dcd59834bd9cd26d7e5bd5b402b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5E43EFD-ADD0-4B65-893E-A2C8BF0DE859}">
  <ds:schemaRefs>
    <ds:schemaRef ds:uri="http://purl.org/dc/elements/1.1/"/>
    <ds:schemaRef ds:uri="http://purl.org/dc/dcmitype/"/>
    <ds:schemaRef ds:uri="ccc50300-c016-41b3-baf7-1f053ea3de53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http://schemas.microsoft.com/office/2006/documentManagement/types"/>
    <ds:schemaRef ds:uri="aa497eed-f72d-442f-adf5-cc88fbf9cce6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8DDEBF10-A8D4-4DE8-BBBA-E4EDBBC3C2F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E6EB36D-4481-4E34-8526-20D09F0D7F32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1445</TotalTime>
  <Words>25</Words>
  <Application>Microsoft Office PowerPoint</Application>
  <PresentationFormat>A4 210 x 297 mm</PresentationFormat>
  <Paragraphs>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HGP創英ﾌﾟﾚｾﾞﾝｽEB</vt:lpstr>
      <vt:lpstr>Hiragino Kaku Gothic Pro W3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寺田 勝也</cp:lastModifiedBy>
  <cp:revision>78</cp:revision>
  <cp:lastPrinted>2025-06-25T11:46:29Z</cp:lastPrinted>
  <dcterms:created xsi:type="dcterms:W3CDTF">2022-02-20T16:12:08Z</dcterms:created>
  <dcterms:modified xsi:type="dcterms:W3CDTF">2025-12-23T12:53:39Z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