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60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A4700"/>
    <a:srgbClr val="FC4810"/>
    <a:srgbClr val="F64C08"/>
    <a:srgbClr val="F64B08"/>
    <a:srgbClr val="F1B00D"/>
    <a:srgbClr val="B03200"/>
    <a:srgbClr val="FFD7D7"/>
    <a:srgbClr val="981E06"/>
    <a:srgbClr val="F866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320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C1CCDA61-15A4-4D10-B50A-0028A41ECB04}"/>
    <pc:docChg chg="modSld">
      <pc:chgData name="寺田 勝也" userId="8c59538c-4358-4eb0-84dd-2e7cb114f0dc" providerId="ADAL" clId="{C1CCDA61-15A4-4D10-B50A-0028A41ECB04}" dt="2025-12-05T02:05:20.976" v="26" actId="20577"/>
      <pc:docMkLst>
        <pc:docMk/>
      </pc:docMkLst>
      <pc:sldChg chg="modSp mod">
        <pc:chgData name="寺田 勝也" userId="8c59538c-4358-4eb0-84dd-2e7cb114f0dc" providerId="ADAL" clId="{C1CCDA61-15A4-4D10-B50A-0028A41ECB04}" dt="2025-12-05T02:05:20.976" v="26" actId="20577"/>
        <pc:sldMkLst>
          <pc:docMk/>
          <pc:sldMk cId="1845331208" sldId="260"/>
        </pc:sldMkLst>
        <pc:spChg chg="mod">
          <ac:chgData name="寺田 勝也" userId="8c59538c-4358-4eb0-84dd-2e7cb114f0dc" providerId="ADAL" clId="{C1CCDA61-15A4-4D10-B50A-0028A41ECB04}" dt="2025-12-01T14:01:35.841" v="14" actId="14100"/>
          <ac:spMkLst>
            <pc:docMk/>
            <pc:sldMk cId="1845331208" sldId="260"/>
            <ac:spMk id="5" creationId="{8E36DABA-1650-818C-CE5F-5566D2EBCE8E}"/>
          </ac:spMkLst>
        </pc:spChg>
        <pc:spChg chg="mod">
          <ac:chgData name="寺田 勝也" userId="8c59538c-4358-4eb0-84dd-2e7cb114f0dc" providerId="ADAL" clId="{C1CCDA61-15A4-4D10-B50A-0028A41ECB04}" dt="2025-12-01T14:01:35.841" v="14" actId="14100"/>
          <ac:spMkLst>
            <pc:docMk/>
            <pc:sldMk cId="1845331208" sldId="260"/>
            <ac:spMk id="8" creationId="{6B0F0157-AD71-1871-819A-F4A78372736D}"/>
          </ac:spMkLst>
        </pc:spChg>
        <pc:spChg chg="mod">
          <ac:chgData name="寺田 勝也" userId="8c59538c-4358-4eb0-84dd-2e7cb114f0dc" providerId="ADAL" clId="{C1CCDA61-15A4-4D10-B50A-0028A41ECB04}" dt="2025-12-05T02:05:20.976" v="26" actId="20577"/>
          <ac:spMkLst>
            <pc:docMk/>
            <pc:sldMk cId="1845331208" sldId="260"/>
            <ac:spMk id="9" creationId="{0A34EF76-264F-41E7-E9DC-EF4FF45495C0}"/>
          </ac:spMkLst>
        </pc:spChg>
        <pc:spChg chg="mod">
          <ac:chgData name="寺田 勝也" userId="8c59538c-4358-4eb0-84dd-2e7cb114f0dc" providerId="ADAL" clId="{C1CCDA61-15A4-4D10-B50A-0028A41ECB04}" dt="2025-12-01T14:01:35.841" v="14" actId="14100"/>
          <ac:spMkLst>
            <pc:docMk/>
            <pc:sldMk cId="1845331208" sldId="260"/>
            <ac:spMk id="10" creationId="{E090A324-1106-362E-EFA8-8F8FF77CC5DB}"/>
          </ac:spMkLst>
        </pc:spChg>
        <pc:grpChg chg="mod">
          <ac:chgData name="寺田 勝也" userId="8c59538c-4358-4eb0-84dd-2e7cb114f0dc" providerId="ADAL" clId="{C1CCDA61-15A4-4D10-B50A-0028A41ECB04}" dt="2025-12-01T14:01:35.841" v="14" actId="14100"/>
          <ac:grpSpMkLst>
            <pc:docMk/>
            <pc:sldMk cId="1845331208" sldId="260"/>
            <ac:grpSpMk id="2" creationId="{491E5CC4-4738-C550-F74F-E6579652D2AF}"/>
          </ac:grpSpMkLst>
        </pc:grpChg>
        <pc:grpChg chg="mod">
          <ac:chgData name="寺田 勝也" userId="8c59538c-4358-4eb0-84dd-2e7cb114f0dc" providerId="ADAL" clId="{C1CCDA61-15A4-4D10-B50A-0028A41ECB04}" dt="2025-12-01T14:01:35.841" v="14" actId="14100"/>
          <ac:grpSpMkLst>
            <pc:docMk/>
            <pc:sldMk cId="1845331208" sldId="260"/>
            <ac:grpSpMk id="3" creationId="{CEEAACB9-25D9-1AEF-6544-3F0A95237CB2}"/>
          </ac:grpSpMkLst>
        </pc:grpChg>
        <pc:grpChg chg="mod">
          <ac:chgData name="寺田 勝也" userId="8c59538c-4358-4eb0-84dd-2e7cb114f0dc" providerId="ADAL" clId="{C1CCDA61-15A4-4D10-B50A-0028A41ECB04}" dt="2025-12-01T14:01:35.841" v="14" actId="14100"/>
          <ac:grpSpMkLst>
            <pc:docMk/>
            <pc:sldMk cId="1845331208" sldId="260"/>
            <ac:grpSpMk id="6" creationId="{5812DAF7-200B-D0AA-90D0-8F86CCD15171}"/>
          </ac:grpSpMkLst>
        </pc:grpChg>
        <pc:picChg chg="mod">
          <ac:chgData name="寺田 勝也" userId="8c59538c-4358-4eb0-84dd-2e7cb114f0dc" providerId="ADAL" clId="{C1CCDA61-15A4-4D10-B50A-0028A41ECB04}" dt="2025-12-01T14:01:35.841" v="14" actId="14100"/>
          <ac:picMkLst>
            <pc:docMk/>
            <pc:sldMk cId="1845331208" sldId="260"/>
            <ac:picMk id="4" creationId="{375CBF42-BB97-8AC3-26DD-0DFA629A43F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A9B0E-96EB-43BB-AB93-DBEC7BE886CF}" type="datetimeFigureOut">
              <a:rPr kumimoji="1" lang="ja-JP" altLang="en-US" smtClean="0"/>
              <a:t>2025/12/5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A70D3-EA99-45D1-A9CE-37872A4786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4802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9D7F58C0-E964-4EED-B0D6-2904EC3E46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6" b="18889"/>
          <a:stretch/>
        </p:blipFill>
        <p:spPr>
          <a:xfrm>
            <a:off x="22860" y="37850"/>
            <a:ext cx="6858000" cy="8223639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0E2D5476-728E-1EF8-AF2D-BD461B61F3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43" r="-19497" b="19246"/>
          <a:stretch/>
        </p:blipFill>
        <p:spPr>
          <a:xfrm rot="5400000" flipH="1" flipV="1">
            <a:off x="-981576" y="2817871"/>
            <a:ext cx="6145987" cy="3841200"/>
          </a:xfrm>
          <a:prstGeom prst="snip2DiagRect">
            <a:avLst/>
          </a:prstGeom>
          <a:ln w="88900">
            <a:solidFill>
              <a:srgbClr val="FFFFFF"/>
            </a:solidFill>
          </a:ln>
          <a:scene3d>
            <a:camera prst="orthographicFront">
              <a:rot lat="20400000" lon="5400000" rev="21594000"/>
            </a:camera>
            <a:lightRig rig="threePt" dir="t"/>
          </a:scene3d>
        </p:spPr>
      </p:pic>
      <p:pic>
        <p:nvPicPr>
          <p:cNvPr id="3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421AEB98-3B83-5041-A6B3-A93EECB36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円形吹き出し 18">
            <a:extLst>
              <a:ext uri="{FF2B5EF4-FFF2-40B4-BE49-F238E27FC236}">
                <a16:creationId xmlns:a16="http://schemas.microsoft.com/office/drawing/2014/main" id="{87D1A7F1-E962-2CE8-BBC1-D9268D5C6810}"/>
              </a:ext>
            </a:extLst>
          </p:cNvPr>
          <p:cNvSpPr/>
          <p:nvPr/>
        </p:nvSpPr>
        <p:spPr>
          <a:xfrm rot="410681">
            <a:off x="2422488" y="151885"/>
            <a:ext cx="1928249" cy="613233"/>
          </a:xfrm>
          <a:prstGeom prst="wedgeEllipseCallout">
            <a:avLst>
              <a:gd name="adj1" fmla="val -37672"/>
              <a:gd name="adj2" fmla="val 55101"/>
            </a:avLst>
          </a:prstGeom>
          <a:solidFill>
            <a:srgbClr val="FFFFFF">
              <a:alpha val="85098"/>
            </a:srgbClr>
          </a:solidFill>
          <a:ln w="57150">
            <a:solidFill>
              <a:srgbClr val="FA4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5C86E15-ACF4-88B5-FF4A-528ABB3C1E15}"/>
              </a:ext>
            </a:extLst>
          </p:cNvPr>
          <p:cNvSpPr txBox="1"/>
          <p:nvPr/>
        </p:nvSpPr>
        <p:spPr>
          <a:xfrm rot="439294">
            <a:off x="2507369" y="235035"/>
            <a:ext cx="1768433" cy="41549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2100">
                <a:gradFill flip="none" rotWithShape="1">
                  <a:gsLst>
                    <a:gs pos="47000">
                      <a:srgbClr val="FC4810"/>
                    </a:gs>
                    <a:gs pos="100000">
                      <a:srgbClr val="F64C08"/>
                    </a:gs>
                    <a:gs pos="0">
                      <a:srgbClr val="B03200"/>
                    </a:gs>
                  </a:gsLst>
                  <a:lin ang="15600000" scaled="0"/>
                  <a:tileRect/>
                </a:gra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懐メロプリンス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91E5CC4-4738-C550-F74F-E6579652D2AF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CEEAACB9-25D9-1AEF-6544-3F0A95237CB2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8E36DABA-1650-818C-CE5F-5566D2EBCE8E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6" name="グループ化 5">
                <a:extLst>
                  <a:ext uri="{FF2B5EF4-FFF2-40B4-BE49-F238E27FC236}">
                    <a16:creationId xmlns:a16="http://schemas.microsoft.com/office/drawing/2014/main" id="{5812DAF7-200B-D0AA-90D0-8F86CCD15171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8" name="テキスト ボックス 7">
                  <a:extLst>
                    <a:ext uri="{FF2B5EF4-FFF2-40B4-BE49-F238E27FC236}">
                      <a16:creationId xmlns:a16="http://schemas.microsoft.com/office/drawing/2014/main" id="{6B0F0157-AD71-1871-819A-F4A78372736D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0A34EF76-264F-41E7-E9DC-EF4FF45495C0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2026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28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土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E090A324-1106-362E-EFA8-8F8FF77CC5DB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  <a:r>
                    <a:rPr kumimoji="1" lang="en-US" altLang="ja-JP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15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分～午後</a:t>
                  </a:r>
                  <a:r>
                    <a:rPr kumimoji="1" lang="en-US" altLang="ja-JP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45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分</a:t>
                  </a:r>
                </a:p>
              </p:txBody>
            </p:sp>
          </p:grpSp>
        </p:grpSp>
        <p:pic>
          <p:nvPicPr>
            <p:cNvPr id="4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375CBF42-BB97-8AC3-26DD-0DFA629A43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59104" y="9550777"/>
              <a:ext cx="1379595" cy="3397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6" name="グループ化 45">
            <a:extLst>
              <a:ext uri="{FF2B5EF4-FFF2-40B4-BE49-F238E27FC236}">
                <a16:creationId xmlns:a16="http://schemas.microsoft.com/office/drawing/2014/main" id="{21F8A8CF-5C29-8B0E-5CC6-1BB32A472993}"/>
              </a:ext>
            </a:extLst>
          </p:cNvPr>
          <p:cNvGrpSpPr/>
          <p:nvPr/>
        </p:nvGrpSpPr>
        <p:grpSpPr>
          <a:xfrm>
            <a:off x="240714" y="3261841"/>
            <a:ext cx="3527022" cy="2844066"/>
            <a:chOff x="332154" y="2560801"/>
            <a:chExt cx="3527022" cy="2844066"/>
          </a:xfrm>
        </p:grpSpPr>
        <p:pic>
          <p:nvPicPr>
            <p:cNvPr id="31" name="図 30">
              <a:extLst>
                <a:ext uri="{FF2B5EF4-FFF2-40B4-BE49-F238E27FC236}">
                  <a16:creationId xmlns:a16="http://schemas.microsoft.com/office/drawing/2014/main" id="{7608F344-AF42-5F34-29AC-5A2080EFEAD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46" t="39153" r="2880" b="5684"/>
            <a:stretch>
              <a:fillRect/>
            </a:stretch>
          </p:blipFill>
          <p:spPr>
            <a:xfrm>
              <a:off x="332154" y="2560801"/>
              <a:ext cx="3527022" cy="2844066"/>
            </a:xfrm>
            <a:prstGeom prst="rect">
              <a:avLst/>
            </a:prstGeom>
          </p:spPr>
        </p:pic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338A1F5E-51A8-E6F5-D2AD-D8B4F32299EC}"/>
                </a:ext>
              </a:extLst>
            </p:cNvPr>
            <p:cNvSpPr txBox="1"/>
            <p:nvPr/>
          </p:nvSpPr>
          <p:spPr>
            <a:xfrm>
              <a:off x="411074" y="2661320"/>
              <a:ext cx="675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/>
                <a:t>🎼</a:t>
              </a: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A929DBFE-DDD6-38C0-0625-D7E49A20EA4E}"/>
                </a:ext>
              </a:extLst>
            </p:cNvPr>
            <p:cNvSpPr txBox="1"/>
            <p:nvPr/>
          </p:nvSpPr>
          <p:spPr>
            <a:xfrm>
              <a:off x="411074" y="2993474"/>
              <a:ext cx="675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/>
                <a:t>🎼</a:t>
              </a: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17FE0951-DA30-585C-7785-CF687A447B6F}"/>
                </a:ext>
              </a:extLst>
            </p:cNvPr>
            <p:cNvSpPr txBox="1"/>
            <p:nvPr/>
          </p:nvSpPr>
          <p:spPr>
            <a:xfrm>
              <a:off x="411074" y="3356889"/>
              <a:ext cx="675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/>
                <a:t>🎼</a:t>
              </a: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C0B78D80-9A66-3D8D-7158-68452A332CA3}"/>
                </a:ext>
              </a:extLst>
            </p:cNvPr>
            <p:cNvSpPr txBox="1"/>
            <p:nvPr/>
          </p:nvSpPr>
          <p:spPr>
            <a:xfrm>
              <a:off x="411074" y="3689043"/>
              <a:ext cx="675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/>
                <a:t>🎼</a:t>
              </a: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A7951821-D664-E771-E4B0-416B0CCADD04}"/>
                </a:ext>
              </a:extLst>
            </p:cNvPr>
            <p:cNvSpPr txBox="1"/>
            <p:nvPr/>
          </p:nvSpPr>
          <p:spPr>
            <a:xfrm>
              <a:off x="411074" y="4017289"/>
              <a:ext cx="675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/>
                <a:t>🎼</a:t>
              </a: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A4543573-EE99-6ED3-D5BD-043C5C9DF8E9}"/>
                </a:ext>
              </a:extLst>
            </p:cNvPr>
            <p:cNvSpPr txBox="1"/>
            <p:nvPr/>
          </p:nvSpPr>
          <p:spPr>
            <a:xfrm>
              <a:off x="411074" y="4349443"/>
              <a:ext cx="675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/>
                <a:t>🎼</a:t>
              </a: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454E9EC1-0C3C-0019-9868-F9CE8ECAE7D1}"/>
                </a:ext>
              </a:extLst>
            </p:cNvPr>
            <p:cNvSpPr txBox="1"/>
            <p:nvPr/>
          </p:nvSpPr>
          <p:spPr>
            <a:xfrm>
              <a:off x="411074" y="4677689"/>
              <a:ext cx="675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/>
                <a:t>🎼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97C6B9C2-E0C2-3C30-D5C1-FE3C0023EF8F}"/>
                </a:ext>
              </a:extLst>
            </p:cNvPr>
            <p:cNvSpPr txBox="1"/>
            <p:nvPr/>
          </p:nvSpPr>
          <p:spPr>
            <a:xfrm>
              <a:off x="411074" y="5009843"/>
              <a:ext cx="675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/>
                <a:t>🎼</a:t>
              </a:r>
            </a:p>
          </p:txBody>
        </p:sp>
      </p:grpSp>
      <p:pic>
        <p:nvPicPr>
          <p:cNvPr id="23" name="図 22">
            <a:extLst>
              <a:ext uri="{FF2B5EF4-FFF2-40B4-BE49-F238E27FC236}">
                <a16:creationId xmlns:a16="http://schemas.microsoft.com/office/drawing/2014/main" id="{E07ACAC7-B19E-160E-0D15-F69B65C3A4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176"/>
          <a:stretch>
            <a:fillRect/>
          </a:stretch>
        </p:blipFill>
        <p:spPr>
          <a:xfrm>
            <a:off x="2699840" y="1926559"/>
            <a:ext cx="6790632" cy="6245321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5F8B0F38-E8DD-B27B-5EBA-C820D27B69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799" y="6809559"/>
            <a:ext cx="5964122" cy="1479186"/>
          </a:xfrm>
          <a:prstGeom prst="rect">
            <a:avLst/>
          </a:prstGeom>
        </p:spPr>
      </p:pic>
      <p:pic>
        <p:nvPicPr>
          <p:cNvPr id="22" name="図 21" descr="挿絵, 食品, 部屋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E0369144-FC45-8F16-0337-41F6B993EFD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204" y="124045"/>
            <a:ext cx="6877173" cy="2114174"/>
          </a:xfrm>
          <a:prstGeom prst="rect">
            <a:avLst/>
          </a:prstGeom>
        </p:spPr>
      </p:pic>
      <p:pic>
        <p:nvPicPr>
          <p:cNvPr id="25" name="図 24" descr="テキスト, 手紙&#10;&#10;AI 生成コンテンツは誤りを含む可能性があります。">
            <a:extLst>
              <a:ext uri="{FF2B5EF4-FFF2-40B4-BE49-F238E27FC236}">
                <a16:creationId xmlns:a16="http://schemas.microsoft.com/office/drawing/2014/main" id="{ADA5E534-A118-D64B-224C-A61A2E30C36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14" y="3276555"/>
            <a:ext cx="3593904" cy="2842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331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798ff29edd464fea861095d0b9712469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7d9dcd59834bd9cd26d7e5bd5b402b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0088152-F86C-4A8E-BFC0-6A4936768D0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B30FE7E-B895-4300-9620-00C2E5331369}">
  <ds:schemaRefs>
    <ds:schemaRef ds:uri="ccc50300-c016-41b3-baf7-1f053ea3de53"/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aa497eed-f72d-442f-adf5-cc88fbf9cce6"/>
    <ds:schemaRef ds:uri="http://purl.org/dc/terms/"/>
    <ds:schemaRef ds:uri="http://schemas.microsoft.com/office/2006/metadata/properties"/>
    <ds:schemaRef ds:uri="http://purl.org/dc/dcmitype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AA63D581-AB93-42C8-A6AF-21B8F468575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32</Words>
  <Application>Microsoft Office PowerPoint</Application>
  <PresentationFormat>A4 210 x 297 mm</PresentationFormat>
  <Paragraphs>12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HGP創英角ｺﾞｼｯｸUB</vt:lpstr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1</cp:revision>
  <cp:lastPrinted>2025-07-17T07:17:04Z</cp:lastPrinted>
  <dcterms:created xsi:type="dcterms:W3CDTF">2022-02-20T16:12:08Z</dcterms:created>
  <dcterms:modified xsi:type="dcterms:W3CDTF">2025-12-05T02:05:24Z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