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2-01T14:02:05.821" v="27" actId="20577"/>
      <pc:docMkLst>
        <pc:docMk/>
      </pc:docMkLst>
      <pc:sldChg chg="modSp mod">
        <pc:chgData name="寺田 勝也" userId="8c59538c-4358-4eb0-84dd-2e7cb114f0dc" providerId="ADAL" clId="{C1CCDA61-15A4-4D10-B50A-0028A41ECB04}" dt="2025-12-01T14:02:05.821" v="27" actId="20577"/>
        <pc:sldMkLst>
          <pc:docMk/>
          <pc:sldMk cId="1845331208" sldId="260"/>
        </pc:sldMkLst>
        <pc:spChg chg="mod">
          <ac:chgData name="寺田 勝也" userId="8c59538c-4358-4eb0-84dd-2e7cb114f0dc" providerId="ADAL" clId="{C1CCDA61-15A4-4D10-B50A-0028A41ECB04}" dt="2025-12-01T14:02:05.821" v="27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土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60C729DF-057A-41E0-8665-5E3DB69859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96994C-FE13-4E11-956A-C2DDADE70872}">
  <ds:schemaRefs>
    <ds:schemaRef ds:uri="http://purl.org/dc/terms/"/>
    <ds:schemaRef ds:uri="http://schemas.microsoft.com/office/2006/metadata/properties"/>
    <ds:schemaRef ds:uri="aa497eed-f72d-442f-adf5-cc88fbf9cce6"/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ccc50300-c016-41b3-baf7-1f053ea3de53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830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83</cp:revision>
  <dcterms:created xsi:type="dcterms:W3CDTF">2022-02-20T16:12:08Z</dcterms:created>
  <dcterms:modified xsi:type="dcterms:W3CDTF">2025-12-01T14:02:07Z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