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4:00:59.485" v="21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4:00:59.485" v="21" actId="20577"/>
        <pc:sldMkLst>
          <pc:docMk/>
          <pc:sldMk cId="691880469" sldId="357"/>
        </pc:sldMkLst>
        <pc:spChg chg="mod">
          <ac:chgData name="寺田 勝也" userId="8c59538c-4358-4eb0-84dd-2e7cb114f0dc" providerId="ADAL" clId="{C1CCDA61-15A4-4D10-B50A-0028A41ECB04}" dt="2025-12-01T14:00:59.485" v="21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F41FAD-C980-4495-A1EC-8E1A3A25F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624F5C-57C5-4D90-A1F7-F8136286615E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ccc50300-c016-41b3-baf7-1f053ea3de53"/>
    <ds:schemaRef ds:uri="http://purl.org/dc/terms/"/>
    <ds:schemaRef ds:uri="http://www.w3.org/XML/1998/namespace"/>
    <ds:schemaRef ds:uri="http://schemas.openxmlformats.org/package/2006/metadata/core-properties"/>
    <ds:schemaRef ds:uri="aa497eed-f72d-442f-adf5-cc88fbf9cce6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28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6</cp:revision>
  <cp:lastPrinted>2023-04-22T05:57:36Z</cp:lastPrinted>
  <dcterms:created xsi:type="dcterms:W3CDTF">2022-02-20T16:12:08Z</dcterms:created>
  <dcterms:modified xsi:type="dcterms:W3CDTF">2025-12-01T14:01:01Z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