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AE99B0-618C-452E-822D-B0B633208CCB}" v="3" dt="2025-12-01T13:58:59.6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8:57.236" v="18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8:57.236" v="18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2-01T13:58:50.524" v="9" actId="1035"/>
          <ac:spMkLst>
            <pc:docMk/>
            <pc:sldMk cId="1845331208" sldId="260"/>
            <ac:spMk id="5" creationId="{8E36DABA-1650-818C-CE5F-5566D2EBCE8E}"/>
          </ac:spMkLst>
        </pc:spChg>
        <pc:spChg chg="mod">
          <ac:chgData name="寺田 勝也" userId="8c59538c-4358-4eb0-84dd-2e7cb114f0dc" providerId="ADAL" clId="{C1CCDA61-15A4-4D10-B50A-0028A41ECB04}" dt="2025-12-01T13:58:50.524" v="9" actId="1035"/>
          <ac:spMkLst>
            <pc:docMk/>
            <pc:sldMk cId="1845331208" sldId="260"/>
            <ac:spMk id="8" creationId="{6B0F0157-AD71-1871-819A-F4A78372736D}"/>
          </ac:spMkLst>
        </pc:spChg>
        <pc:spChg chg="mod">
          <ac:chgData name="寺田 勝也" userId="8c59538c-4358-4eb0-84dd-2e7cb114f0dc" providerId="ADAL" clId="{C1CCDA61-15A4-4D10-B50A-0028A41ECB04}" dt="2025-12-01T13:58:57.236" v="18" actId="20577"/>
          <ac:spMkLst>
            <pc:docMk/>
            <pc:sldMk cId="1845331208" sldId="260"/>
            <ac:spMk id="9" creationId="{0A34EF76-264F-41E7-E9DC-EF4FF45495C0}"/>
          </ac:spMkLst>
        </pc:spChg>
        <pc:spChg chg="mod">
          <ac:chgData name="寺田 勝也" userId="8c59538c-4358-4eb0-84dd-2e7cb114f0dc" providerId="ADAL" clId="{C1CCDA61-15A4-4D10-B50A-0028A41ECB04}" dt="2025-12-01T13:58:50.524" v="9" actId="1035"/>
          <ac:spMkLst>
            <pc:docMk/>
            <pc:sldMk cId="1845331208" sldId="260"/>
            <ac:spMk id="10" creationId="{E090A324-1106-362E-EFA8-8F8FF77CC5DB}"/>
          </ac:spMkLst>
        </pc:spChg>
        <pc:grpChg chg="mod">
          <ac:chgData name="寺田 勝也" userId="8c59538c-4358-4eb0-84dd-2e7cb114f0dc" providerId="ADAL" clId="{C1CCDA61-15A4-4D10-B50A-0028A41ECB04}" dt="2025-12-01T13:58:50.524" v="9" actId="1035"/>
          <ac:grpSpMkLst>
            <pc:docMk/>
            <pc:sldMk cId="1845331208" sldId="260"/>
            <ac:grpSpMk id="2" creationId="{491E5CC4-4738-C550-F74F-E6579652D2AF}"/>
          </ac:grpSpMkLst>
        </pc:grpChg>
        <pc:grpChg chg="mod">
          <ac:chgData name="寺田 勝也" userId="8c59538c-4358-4eb0-84dd-2e7cb114f0dc" providerId="ADAL" clId="{C1CCDA61-15A4-4D10-B50A-0028A41ECB04}" dt="2025-12-01T13:58:50.524" v="9" actId="1035"/>
          <ac:grpSpMkLst>
            <pc:docMk/>
            <pc:sldMk cId="1845331208" sldId="260"/>
            <ac:grpSpMk id="3" creationId="{CEEAACB9-25D9-1AEF-6544-3F0A95237CB2}"/>
          </ac:grpSpMkLst>
        </pc:grpChg>
        <pc:grpChg chg="mod">
          <ac:chgData name="寺田 勝也" userId="8c59538c-4358-4eb0-84dd-2e7cb114f0dc" providerId="ADAL" clId="{C1CCDA61-15A4-4D10-B50A-0028A41ECB04}" dt="2025-12-01T13:58:50.524" v="9" actId="1035"/>
          <ac:grpSpMkLst>
            <pc:docMk/>
            <pc:sldMk cId="1845331208" sldId="260"/>
            <ac:grpSpMk id="6" creationId="{5812DAF7-200B-D0AA-90D0-8F86CCD15171}"/>
          </ac:grpSpMkLst>
        </pc:grpChg>
        <pc:picChg chg="mod">
          <ac:chgData name="寺田 勝也" userId="8c59538c-4358-4eb0-84dd-2e7cb114f0dc" providerId="ADAL" clId="{C1CCDA61-15A4-4D10-B50A-0028A41ECB04}" dt="2025-12-01T13:58:50.524" v="9" actId="1035"/>
          <ac:picMkLst>
            <pc:docMk/>
            <pc:sldMk cId="1845331208" sldId="260"/>
            <ac:picMk id="4" creationId="{375CBF42-BB97-8AC3-26DD-0DFA629A43F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BE6A4A-E239-4E50-A0DA-EDEAD5800C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ccc50300-c016-41b3-baf7-1f053ea3de53"/>
    <ds:schemaRef ds:uri="http://schemas.openxmlformats.org/package/2006/metadata/core-properties"/>
    <ds:schemaRef ds:uri="http://schemas.microsoft.com/office/infopath/2007/PartnerControls"/>
    <ds:schemaRef ds:uri="aa497eed-f72d-442f-adf5-cc88fbf9cc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85</cp:revision>
  <cp:lastPrinted>2025-12-01T13:59:01Z</cp:lastPrinted>
  <dcterms:created xsi:type="dcterms:W3CDTF">2022-02-20T16:12:08Z</dcterms:created>
  <dcterms:modified xsi:type="dcterms:W3CDTF">2025-12-01T13:59:05Z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