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56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FF00"/>
    <a:srgbClr val="0000FF"/>
    <a:srgbClr val="FF0066"/>
    <a:srgbClr val="FFFFFF"/>
    <a:srgbClr val="F1B00D"/>
    <a:srgbClr val="FA4700"/>
    <a:srgbClr val="F64C08"/>
    <a:srgbClr val="B0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C1CCDA61-15A4-4D10-B50A-0028A41ECB04}"/>
    <pc:docChg chg="modSld">
      <pc:chgData name="寺田 勝也" userId="8c59538c-4358-4eb0-84dd-2e7cb114f0dc" providerId="ADAL" clId="{C1CCDA61-15A4-4D10-B50A-0028A41ECB04}" dt="2025-12-01T13:58:15.096" v="18" actId="20577"/>
      <pc:docMkLst>
        <pc:docMk/>
      </pc:docMkLst>
      <pc:sldChg chg="modSp mod">
        <pc:chgData name="寺田 勝也" userId="8c59538c-4358-4eb0-84dd-2e7cb114f0dc" providerId="ADAL" clId="{C1CCDA61-15A4-4D10-B50A-0028A41ECB04}" dt="2025-12-01T13:58:15.096" v="18" actId="20577"/>
        <pc:sldMkLst>
          <pc:docMk/>
          <pc:sldMk cId="3590631455" sldId="356"/>
        </pc:sldMkLst>
        <pc:spChg chg="mod">
          <ac:chgData name="寺田 勝也" userId="8c59538c-4358-4eb0-84dd-2e7cb114f0dc" providerId="ADAL" clId="{C1CCDA61-15A4-4D10-B50A-0028A41ECB04}" dt="2025-12-01T13:58:15.096" v="18" actId="20577"/>
          <ac:spMkLst>
            <pc:docMk/>
            <pc:sldMk cId="3590631455" sldId="356"/>
            <ac:spMk id="22" creationId="{16280943-6C6A-CEE7-1F8E-07174550A4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606D-4BC9-43CB-A1F4-C1B2241D23A6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87B85-48AF-4A8C-BB7B-7B257DC7E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50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F754-BFF4-F73D-73D0-E96C901FB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3A0DE8-B7EB-2E75-5FB7-070CA5CD6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767BEF-375F-4D03-4EB0-44172F2DA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075680-4B73-7C7B-7D09-DB3423FDD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87B85-48AF-4A8C-BB7B-7B257DC7E7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7FBFC-C9D7-F773-1940-7CB466BDD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図 2048" descr="雲の空の絵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1BEB5B9-0EA3-30F0-3C12-394CD27AE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1302" r="34747" b="199"/>
          <a:stretch/>
        </p:blipFill>
        <p:spPr>
          <a:xfrm>
            <a:off x="-1835" y="6681"/>
            <a:ext cx="6857999" cy="822940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B31AB6-3BE4-DFA6-C74B-91CA9EC257E0}"/>
              </a:ext>
            </a:extLst>
          </p:cNvPr>
          <p:cNvSpPr/>
          <p:nvPr/>
        </p:nvSpPr>
        <p:spPr>
          <a:xfrm>
            <a:off x="0" y="8218358"/>
            <a:ext cx="6849775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C46261E-F612-7094-6DA4-208FA453016E}"/>
              </a:ext>
            </a:extLst>
          </p:cNvPr>
          <p:cNvGrpSpPr/>
          <p:nvPr/>
        </p:nvGrpSpPr>
        <p:grpSpPr>
          <a:xfrm>
            <a:off x="14989" y="8391112"/>
            <a:ext cx="6849776" cy="1273897"/>
            <a:chOff x="-1" y="8421092"/>
            <a:chExt cx="6849776" cy="127389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CB5C002-B106-D7B0-686A-C19A45BB34E1}"/>
                </a:ext>
              </a:extLst>
            </p:cNvPr>
            <p:cNvSpPr txBox="1"/>
            <p:nvPr/>
          </p:nvSpPr>
          <p:spPr>
            <a:xfrm>
              <a:off x="-1" y="842109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6280943-6C6A-CEE7-1F8E-07174550A4A2}"/>
                </a:ext>
              </a:extLst>
            </p:cNvPr>
            <p:cNvSpPr txBox="1"/>
            <p:nvPr/>
          </p:nvSpPr>
          <p:spPr>
            <a:xfrm>
              <a:off x="-1" y="8721394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水</a:t>
              </a:r>
              <a:r>
                <a:rPr kumimoji="1" lang="en-US" altLang="ja-JP" sz="36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8E0F9CB-E1C7-03E2-19E1-4CB02BCED5AA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午前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分～午前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</a:p>
          </p:txBody>
        </p:sp>
      </p:grpSp>
      <p:pic>
        <p:nvPicPr>
          <p:cNvPr id="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51535D1-6E9F-9F69-1441-C56F4C93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図 43" descr="携帯電話を耳に当てている女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2F7AF7-CC55-F49D-A513-E0A5522F9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54" y="2034298"/>
            <a:ext cx="6033249" cy="616672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299B36-9554-5A27-FBE7-EE1AC4820CBE}"/>
              </a:ext>
            </a:extLst>
          </p:cNvPr>
          <p:cNvSpPr txBox="1"/>
          <p:nvPr/>
        </p:nvSpPr>
        <p:spPr>
          <a:xfrm>
            <a:off x="-101497" y="6617298"/>
            <a:ext cx="6929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spc="300" dirty="0">
                <a:solidFill>
                  <a:srgbClr val="FF0066"/>
                </a:solidFill>
                <a:effectLst>
                  <a:glow rad="2286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歌って踊って</a:t>
            </a:r>
            <a:endParaRPr kumimoji="1" lang="en-US" altLang="ja-JP" sz="4400" spc="300" dirty="0">
              <a:solidFill>
                <a:srgbClr val="FF0066"/>
              </a:solidFill>
              <a:effectLst>
                <a:glow rad="228600">
                  <a:schemeClr val="bg1"/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4400" spc="300" dirty="0">
                <a:solidFill>
                  <a:srgbClr val="FF0066"/>
                </a:solidFill>
                <a:effectLst>
                  <a:glow rad="2286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今日も</a:t>
            </a:r>
            <a:r>
              <a:rPr kumimoji="1" lang="en-US" altLang="ja-JP" sz="4400" spc="300" dirty="0">
                <a:solidFill>
                  <a:srgbClr val="FF0066"/>
                </a:solidFill>
                <a:effectLst>
                  <a:glow rad="2286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Happy!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2BA0EF-6278-C5AC-69B4-D1A9CC1A8478}"/>
              </a:ext>
            </a:extLst>
          </p:cNvPr>
          <p:cNvSpPr txBox="1"/>
          <p:nvPr/>
        </p:nvSpPr>
        <p:spPr>
          <a:xfrm>
            <a:off x="385459" y="1986787"/>
            <a:ext cx="32311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spc="300">
                <a:solidFill>
                  <a:schemeClr val="bg1"/>
                </a:solidFill>
                <a:effectLst>
                  <a:glow rad="228600">
                    <a:srgbClr val="7030A0">
                      <a:alpha val="70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出演</a:t>
            </a:r>
            <a:endParaRPr kumimoji="1" lang="en-US" altLang="ja-JP" sz="2400" spc="300">
              <a:solidFill>
                <a:schemeClr val="bg1"/>
              </a:solidFill>
              <a:effectLst>
                <a:glow rad="228600">
                  <a:srgbClr val="7030A0">
                    <a:alpha val="70000"/>
                  </a:srgb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800" spc="300">
                <a:solidFill>
                  <a:schemeClr val="bg1"/>
                </a:solidFill>
                <a:effectLst>
                  <a:glow rad="228600">
                    <a:srgbClr val="7030A0">
                      <a:alpha val="70000"/>
                    </a:srgb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ラブリーチャーミー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1C3711EE-2290-142D-FAEE-C290940AEE3D}"/>
              </a:ext>
            </a:extLst>
          </p:cNvPr>
          <p:cNvGrpSpPr/>
          <p:nvPr/>
        </p:nvGrpSpPr>
        <p:grpSpPr>
          <a:xfrm>
            <a:off x="-30412" y="129348"/>
            <a:ext cx="6861057" cy="2466272"/>
            <a:chOff x="-30412" y="129348"/>
            <a:chExt cx="6861057" cy="2466272"/>
          </a:xfrm>
        </p:grpSpPr>
        <p:pic>
          <p:nvPicPr>
            <p:cNvPr id="46" name="図 45" descr="グラフィカル ユーザー インターフェイス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1041AF29-C27C-236B-687B-BBE6D55AB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18" r="44090" b="27930"/>
            <a:stretch/>
          </p:blipFill>
          <p:spPr>
            <a:xfrm>
              <a:off x="-30412" y="420839"/>
              <a:ext cx="3834316" cy="1476281"/>
            </a:xfrm>
            <a:prstGeom prst="rect">
              <a:avLst/>
            </a:prstGeom>
          </p:spPr>
        </p:pic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6EB7E606-8A43-9A6E-D62E-60CCAFA2DE93}"/>
                </a:ext>
              </a:extLst>
            </p:cNvPr>
            <p:cNvGrpSpPr/>
            <p:nvPr/>
          </p:nvGrpSpPr>
          <p:grpSpPr>
            <a:xfrm>
              <a:off x="3145435" y="129348"/>
              <a:ext cx="3685210" cy="2466272"/>
              <a:chOff x="3072284" y="136974"/>
              <a:chExt cx="3904249" cy="2563116"/>
            </a:xfrm>
          </p:grpSpPr>
          <p:grpSp>
            <p:nvGrpSpPr>
              <p:cNvPr id="45" name="グループ化 44">
                <a:extLst>
                  <a:ext uri="{FF2B5EF4-FFF2-40B4-BE49-F238E27FC236}">
                    <a16:creationId xmlns:a16="http://schemas.microsoft.com/office/drawing/2014/main" id="{282FA5E5-69A9-09FB-A961-3F2A13650882}"/>
                  </a:ext>
                </a:extLst>
              </p:cNvPr>
              <p:cNvGrpSpPr/>
              <p:nvPr/>
            </p:nvGrpSpPr>
            <p:grpSpPr>
              <a:xfrm>
                <a:off x="3072284" y="136974"/>
                <a:ext cx="3904249" cy="2563116"/>
                <a:chOff x="6350105" y="-2311535"/>
                <a:chExt cx="3904249" cy="2563116"/>
              </a:xfrm>
            </p:grpSpPr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32AA50CA-35CA-4613-72B6-F644C307D169}"/>
                    </a:ext>
                  </a:extLst>
                </p:cNvPr>
                <p:cNvSpPr/>
                <p:nvPr/>
              </p:nvSpPr>
              <p:spPr>
                <a:xfrm>
                  <a:off x="8001000" y="-1657350"/>
                  <a:ext cx="981075" cy="6359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8" name="図 47" descr="ゲームの画面&#10;&#10;AI によって生成されたコンテンツは間違っている可能性があります。">
                  <a:extLst>
                    <a:ext uri="{FF2B5EF4-FFF2-40B4-BE49-F238E27FC236}">
                      <a16:creationId xmlns:a16="http://schemas.microsoft.com/office/drawing/2014/main" id="{8A60861C-D17B-D7A0-FDE9-AF6EE7B80A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50105" y="-2311535"/>
                  <a:ext cx="3904249" cy="2563116"/>
                </a:xfrm>
                <a:prstGeom prst="rect">
                  <a:avLst/>
                </a:prstGeom>
              </p:spPr>
            </p:pic>
          </p:grpSp>
          <p:pic>
            <p:nvPicPr>
              <p:cNvPr id="49" name="図 48" descr="アイコン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B200CBB4-3C1A-463D-CE87-0AA9A090E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409" y="891098"/>
                <a:ext cx="447780" cy="447781"/>
              </a:xfrm>
              <a:prstGeom prst="rect">
                <a:avLst/>
              </a:prstGeom>
              <a:effectLst>
                <a:glow rad="63500">
                  <a:schemeClr val="bg1"/>
                </a:glo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59063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798ff29edd464fea861095d0b9712469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7d9dcd59834bd9cd26d7e5bd5b402b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C932351-8365-4999-9823-8CDDB6129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BE8663-1195-4BFA-B3B3-B0296C905752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aa497eed-f72d-442f-adf5-cc88fbf9cce6"/>
    <ds:schemaRef ds:uri="http://www.w3.org/XML/1998/namespace"/>
    <ds:schemaRef ds:uri="ccc50300-c016-41b3-baf7-1f053ea3de53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</Words>
  <Application>Microsoft Office PowerPoint</Application>
  <PresentationFormat>A4 210 x 297 mm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メイリオ</vt:lpstr>
      <vt:lpstr>游ゴシック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3</cp:revision>
  <cp:lastPrinted>2023-04-22T05:57:36Z</cp:lastPrinted>
  <dcterms:created xsi:type="dcterms:W3CDTF">2022-02-20T16:12:08Z</dcterms:created>
  <dcterms:modified xsi:type="dcterms:W3CDTF">2025-12-01T13:58:16Z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