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3:57:09.625" v="15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3:57:09.625" v="15" actId="20577"/>
        <pc:sldMkLst>
          <pc:docMk/>
          <pc:sldMk cId="1499496646" sldId="322"/>
        </pc:sldMkLst>
        <pc:spChg chg="mod">
          <ac:chgData name="寺田 勝也" userId="8c59538c-4358-4eb0-84dd-2e7cb114f0dc" providerId="ADAL" clId="{C1CCDA61-15A4-4D10-B50A-0028A41ECB04}" dt="2025-12-01T13:57:09.625" v="15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68BBC18B-51DD-B049-D14F-FC60C6098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87" y="-2"/>
            <a:ext cx="6912551" cy="974279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A6FE94D-0DD2-4C85-A34F-53D4B4B0E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1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14661" r="40800" b="19630"/>
          <a:stretch/>
        </p:blipFill>
        <p:spPr>
          <a:xfrm rot="5400000">
            <a:off x="724998" y="2028738"/>
            <a:ext cx="5287698" cy="504457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2629EF-2B65-426D-BAB1-498DE874F45E}"/>
              </a:ext>
            </a:extLst>
          </p:cNvPr>
          <p:cNvSpPr txBox="1"/>
          <p:nvPr/>
        </p:nvSpPr>
        <p:spPr>
          <a:xfrm>
            <a:off x="87086" y="5614466"/>
            <a:ext cx="2802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体操は苦手！と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思っている方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D05279B-AF95-4F35-FC3E-815F47D0F68B}"/>
              </a:ext>
            </a:extLst>
          </p:cNvPr>
          <p:cNvGrpSpPr/>
          <p:nvPr/>
        </p:nvGrpSpPr>
        <p:grpSpPr>
          <a:xfrm>
            <a:off x="732781" y="290886"/>
            <a:ext cx="5398386" cy="1761843"/>
            <a:chOff x="3226474" y="202812"/>
            <a:chExt cx="5398386" cy="176184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D850364-4886-60B5-22D5-BA834AF0378E}"/>
                </a:ext>
              </a:extLst>
            </p:cNvPr>
            <p:cNvGrpSpPr/>
            <p:nvPr/>
          </p:nvGrpSpPr>
          <p:grpSpPr>
            <a:xfrm>
              <a:off x="3232422" y="202812"/>
              <a:ext cx="5392438" cy="1761843"/>
              <a:chOff x="738119" y="254048"/>
              <a:chExt cx="5392438" cy="1761843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ACA228B8-DC64-447C-A111-B8EDAE9EB4C2}"/>
                  </a:ext>
                </a:extLst>
              </p:cNvPr>
              <p:cNvSpPr/>
              <p:nvPr/>
            </p:nvSpPr>
            <p:spPr>
              <a:xfrm>
                <a:off x="738119" y="909895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7AD62636-8434-97F7-5EF4-A8FA822F7ED5}"/>
                  </a:ext>
                </a:extLst>
              </p:cNvPr>
              <p:cNvSpPr/>
              <p:nvPr/>
            </p:nvSpPr>
            <p:spPr>
              <a:xfrm>
                <a:off x="1027067" y="254048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6216F5BC-4FF3-DDD1-55B9-B79B07874C91}"/>
                </a:ext>
              </a:extLst>
            </p:cNvPr>
            <p:cNvGrpSpPr/>
            <p:nvPr/>
          </p:nvGrpSpPr>
          <p:grpSpPr>
            <a:xfrm>
              <a:off x="3226474" y="210529"/>
              <a:ext cx="5392438" cy="1753701"/>
              <a:chOff x="732171" y="261765"/>
              <a:chExt cx="5392438" cy="1753701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95C59ADE-78E2-7F94-6AC3-A0510CCBC6DF}"/>
                  </a:ext>
                </a:extLst>
              </p:cNvPr>
              <p:cNvSpPr/>
              <p:nvPr/>
            </p:nvSpPr>
            <p:spPr>
              <a:xfrm>
                <a:off x="732171" y="909470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0"/>
                    <a:solidFill>
                      <a:srgbClr val="CA3208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0"/>
                  <a:solidFill>
                    <a:srgbClr val="CA3208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D511C465-9AE4-A1AC-823F-4D38BED04F75}"/>
                  </a:ext>
                </a:extLst>
              </p:cNvPr>
              <p:cNvSpPr/>
              <p:nvPr/>
            </p:nvSpPr>
            <p:spPr>
              <a:xfrm>
                <a:off x="1021119" y="261765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0"/>
                  <a:solidFill>
                    <a:srgbClr val="F9A12B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EF2DB64-FF16-63E3-3E64-C0C8B68D6231}"/>
              </a:ext>
            </a:extLst>
          </p:cNvPr>
          <p:cNvGrpSpPr/>
          <p:nvPr/>
        </p:nvGrpSpPr>
        <p:grpSpPr>
          <a:xfrm>
            <a:off x="1908087" y="6552275"/>
            <a:ext cx="5255848" cy="1446550"/>
            <a:chOff x="4940224" y="4036521"/>
            <a:chExt cx="5255848" cy="144655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792E70-D75F-A6A2-F127-4F6F67EA549E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76200">
                  <a:solidFill>
                    <a:schemeClr val="bg1"/>
                  </a:solidFill>
                </a:ln>
                <a:effectLst>
                  <a:glow rad="139700">
                    <a:schemeClr val="bg1">
                      <a:lumMod val="95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17E0399-F8B7-1D2B-1041-8CDB618D9225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9525">
                  <a:solidFill>
                    <a:srgbClr val="FFC000"/>
                  </a:solidFill>
                </a:ln>
                <a:solidFill>
                  <a:srgbClr val="D89C06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2FB9F7-7DBB-FC55-364C-AB5162F7AD2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9A0D6EA-86FD-FE2D-C6A5-91425C253FD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1C800024-E430-3FD3-1553-7CA26009D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FE19AED4-303D-BE57-CBE8-82EBA77A6FE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2093093-AEAD-81BF-09DA-DEBB3B43FAB3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A38CDD-6F2C-E717-BBA9-874CD306E61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3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7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E2532921-C7F2-E6CA-0C7C-D30400C38A5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0FB03DE-A0EF-9B90-668A-8B889E0D4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49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7123C9-B50B-432D-A2F5-EEE62955A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9170E4-F420-4D90-8930-303ADC3922CC}">
  <ds:schemaRefs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aa497eed-f72d-442f-adf5-cc88fbf9cce6"/>
    <ds:schemaRef ds:uri="http://schemas.microsoft.com/office/2006/documentManagement/types"/>
    <ds:schemaRef ds:uri="ccc50300-c016-41b3-baf7-1f053ea3de53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52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HGS創英角ｺﾞｼｯｸUB</vt:lpstr>
      <vt:lpstr>HG丸ｺﾞｼｯｸM-PRO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81</cp:revision>
  <dcterms:created xsi:type="dcterms:W3CDTF">2022-02-20T16:12:08Z</dcterms:created>
  <dcterms:modified xsi:type="dcterms:W3CDTF">2025-12-01T13:57:13Z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