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7:27.978" v="22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7:27.978" v="2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C1CCDA61-15A4-4D10-B50A-0028A41ECB04}" dt="2025-12-01T13:57:27.978" v="2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16A7AE-B69E-42B2-ADA4-C7D2AF5143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CE115-81E2-474B-92D2-E4DC75826528}">
  <ds:schemaRefs>
    <ds:schemaRef ds:uri="http://schemas.microsoft.com/office/2006/documentManagement/types"/>
    <ds:schemaRef ds:uri="aa497eed-f72d-442f-adf5-cc88fbf9cce6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ccc50300-c016-41b3-baf7-1f053ea3de53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2023-04-22T05:57:36Z</cp:lastPrinted>
  <dcterms:created xsi:type="dcterms:W3CDTF">2022-02-20T16:12:08Z</dcterms:created>
  <dcterms:modified xsi:type="dcterms:W3CDTF">2025-12-01T13:57:31Z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