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C4810"/>
    <a:srgbClr val="F64C08"/>
    <a:srgbClr val="F64B08"/>
    <a:srgbClr val="F1B00D"/>
    <a:srgbClr val="B03200"/>
    <a:srgbClr val="FFD7D7"/>
    <a:srgbClr val="981E06"/>
    <a:srgbClr val="F86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1-27T08:48:41.869" v="16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5-11-27T08:48:41.869" v="16" actId="20577"/>
        <pc:sldMkLst>
          <pc:docMk/>
          <pc:sldMk cId="1845331208" sldId="260"/>
        </pc:sldMkLst>
        <pc:spChg chg="mod">
          <ac:chgData name="シニアコミュニケーション事業部" userId="cd653e3e-f57e-4eb0-8866-5993409b02ad" providerId="ADAL" clId="{AF455ABB-F588-46AB-82FE-CE2AE4D19A58}" dt="2025-11-27T08:48:41.869" v="16" actId="20577"/>
          <ac:spMkLst>
            <pc:docMk/>
            <pc:sldMk cId="1845331208" sldId="260"/>
            <ac:spMk id="9" creationId="{0A34EF76-264F-41E7-E9DC-EF4FF45495C0}"/>
          </ac:spMkLst>
        </pc:spChg>
        <pc:spChg chg="mod">
          <ac:chgData name="シニアコミュニケーション事業部" userId="cd653e3e-f57e-4eb0-8866-5993409b02ad" providerId="ADAL" clId="{AF455ABB-F588-46AB-82FE-CE2AE4D19A58}" dt="2025-11-27T08:47:32.545" v="13" actId="20577"/>
          <ac:spMkLst>
            <pc:docMk/>
            <pc:sldMk cId="1845331208" sldId="260"/>
            <ac:spMk id="10" creationId="{E090A324-1106-362E-EFA8-8F8FF77CC5DB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8T05:28:57.872" v="9" actId="1076"/>
      <pc:docMkLst>
        <pc:docMk/>
      </pc:docMkLst>
      <pc:sldChg chg="modSp mod">
        <pc:chgData name="寺田 勝也" userId="8c59538c-4358-4eb0-84dd-2e7cb114f0dc" providerId="ADAL" clId="{C1CCDA61-15A4-4D10-B50A-0028A41ECB04}" dt="2025-11-28T05:28:57.872" v="9" actId="1076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1-28T05:28:57.872" v="9" actId="1076"/>
          <ac:spMkLst>
            <pc:docMk/>
            <pc:sldMk cId="1845331208" sldId="260"/>
            <ac:spMk id="8" creationId="{6B0F0157-AD71-1871-819A-F4A78372736D}"/>
          </ac:spMkLst>
        </pc:spChg>
        <pc:spChg chg="mod">
          <ac:chgData name="寺田 勝也" userId="8c59538c-4358-4eb0-84dd-2e7cb114f0dc" providerId="ADAL" clId="{C1CCDA61-15A4-4D10-B50A-0028A41ECB04}" dt="2025-11-28T05:28:57.872" v="9" actId="1076"/>
          <ac:spMkLst>
            <pc:docMk/>
            <pc:sldMk cId="1845331208" sldId="260"/>
            <ac:spMk id="9" creationId="{0A34EF76-264F-41E7-E9DC-EF4FF45495C0}"/>
          </ac:spMkLst>
        </pc:spChg>
        <pc:spChg chg="mod">
          <ac:chgData name="寺田 勝也" userId="8c59538c-4358-4eb0-84dd-2e7cb114f0dc" providerId="ADAL" clId="{C1CCDA61-15A4-4D10-B50A-0028A41ECB04}" dt="2025-11-28T05:28:57.872" v="9" actId="1076"/>
          <ac:spMkLst>
            <pc:docMk/>
            <pc:sldMk cId="1845331208" sldId="260"/>
            <ac:spMk id="10" creationId="{E090A324-1106-362E-EFA8-8F8FF77CC5D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22860" y="3785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22488" y="151885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rgbClr val="FFFFFF">
              <a:alpha val="85098"/>
            </a:srgbClr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07369" y="235035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23549"/>
                <a:ext cx="6849776" cy="1335452"/>
                <a:chOff x="-1" y="8353529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353529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653831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165761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1F8A8CF-5C29-8B0E-5CC6-1BB32A472993}"/>
              </a:ext>
            </a:extLst>
          </p:cNvPr>
          <p:cNvGrpSpPr/>
          <p:nvPr/>
        </p:nvGrpSpPr>
        <p:grpSpPr>
          <a:xfrm>
            <a:off x="240714" y="3261841"/>
            <a:ext cx="3527022" cy="2844066"/>
            <a:chOff x="332154" y="2560801"/>
            <a:chExt cx="3527022" cy="2844066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7608F344-AF42-5F34-29AC-5A2080EFE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39153" r="2880" b="5684"/>
            <a:stretch>
              <a:fillRect/>
            </a:stretch>
          </p:blipFill>
          <p:spPr>
            <a:xfrm>
              <a:off x="332154" y="2560801"/>
              <a:ext cx="3527022" cy="2844066"/>
            </a:xfrm>
            <a:prstGeom prst="rect">
              <a:avLst/>
            </a:prstGeom>
          </p:spPr>
        </p:pic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38A1F5E-51A8-E6F5-D2AD-D8B4F32299EC}"/>
                </a:ext>
              </a:extLst>
            </p:cNvPr>
            <p:cNvSpPr txBox="1"/>
            <p:nvPr/>
          </p:nvSpPr>
          <p:spPr>
            <a:xfrm>
              <a:off x="411074" y="2661320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929DBFE-DDD6-38C0-0625-D7E49A20EA4E}"/>
                </a:ext>
              </a:extLst>
            </p:cNvPr>
            <p:cNvSpPr txBox="1"/>
            <p:nvPr/>
          </p:nvSpPr>
          <p:spPr>
            <a:xfrm>
              <a:off x="411074" y="2993474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7FE0951-DA30-585C-7785-CF687A447B6F}"/>
                </a:ext>
              </a:extLst>
            </p:cNvPr>
            <p:cNvSpPr txBox="1"/>
            <p:nvPr/>
          </p:nvSpPr>
          <p:spPr>
            <a:xfrm>
              <a:off x="411074" y="3356889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0B78D80-9A66-3D8D-7158-68452A332CA3}"/>
                </a:ext>
              </a:extLst>
            </p:cNvPr>
            <p:cNvSpPr txBox="1"/>
            <p:nvPr/>
          </p:nvSpPr>
          <p:spPr>
            <a:xfrm>
              <a:off x="411074" y="3689043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7951821-D664-E771-E4B0-416B0CCADD04}"/>
                </a:ext>
              </a:extLst>
            </p:cNvPr>
            <p:cNvSpPr txBox="1"/>
            <p:nvPr/>
          </p:nvSpPr>
          <p:spPr>
            <a:xfrm>
              <a:off x="411074" y="4017289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4543573-EE99-6ED3-D5BD-043C5C9DF8E9}"/>
                </a:ext>
              </a:extLst>
            </p:cNvPr>
            <p:cNvSpPr txBox="1"/>
            <p:nvPr/>
          </p:nvSpPr>
          <p:spPr>
            <a:xfrm>
              <a:off x="411074" y="4349443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54E9EC1-0C3C-0019-9868-F9CE8ECAE7D1}"/>
                </a:ext>
              </a:extLst>
            </p:cNvPr>
            <p:cNvSpPr txBox="1"/>
            <p:nvPr/>
          </p:nvSpPr>
          <p:spPr>
            <a:xfrm>
              <a:off x="411074" y="4677689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7C6B9C2-E0C2-3C30-D5C1-FE3C0023EF8F}"/>
                </a:ext>
              </a:extLst>
            </p:cNvPr>
            <p:cNvSpPr txBox="1"/>
            <p:nvPr/>
          </p:nvSpPr>
          <p:spPr>
            <a:xfrm>
              <a:off x="411074" y="5009843"/>
              <a:ext cx="675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/>
                <a:t>🎼</a:t>
              </a: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E07ACAC7-B19E-160E-0D15-F69B65C3A4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76"/>
          <a:stretch>
            <a:fillRect/>
          </a:stretch>
        </p:blipFill>
        <p:spPr>
          <a:xfrm>
            <a:off x="2699840" y="1926559"/>
            <a:ext cx="6790632" cy="6245321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5F8B0F38-E8DD-B27B-5EBA-C820D27B69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9" y="6809559"/>
            <a:ext cx="5964122" cy="1479186"/>
          </a:xfrm>
          <a:prstGeom prst="rect">
            <a:avLst/>
          </a:prstGeom>
        </p:spPr>
      </p:pic>
      <p:pic>
        <p:nvPicPr>
          <p:cNvPr id="22" name="図 21" descr="挿絵, 食品, 部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0369144-FC45-8F16-0337-41F6B993EF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04" y="124045"/>
            <a:ext cx="6877173" cy="2114174"/>
          </a:xfrm>
          <a:prstGeom prst="rect">
            <a:avLst/>
          </a:prstGeom>
        </p:spPr>
      </p:pic>
      <p:pic>
        <p:nvPicPr>
          <p:cNvPr id="25" name="図 24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ADA5E534-A118-D64B-224C-A61A2E30C3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4" y="3276555"/>
            <a:ext cx="3593904" cy="284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30FE7E-B895-4300-9620-00C2E5331369}">
  <ds:schemaRefs>
    <ds:schemaRef ds:uri="http://purl.org/dc/dcmitype/"/>
    <ds:schemaRef ds:uri="aa497eed-f72d-442f-adf5-cc88fbf9cce6"/>
    <ds:schemaRef ds:uri="ccc50300-c016-41b3-baf7-1f053ea3de53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84AA126-52EA-4337-BE61-900D39885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63D581-AB93-42C8-A6AF-21B8F46857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32</Words>
  <Application>Microsoft Office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</cp:revision>
  <cp:lastPrinted>2025-07-17T07:17:04Z</cp:lastPrinted>
  <dcterms:created xsi:type="dcterms:W3CDTF">2022-02-20T16:12:08Z</dcterms:created>
  <dcterms:modified xsi:type="dcterms:W3CDTF">2025-11-28T05:29:08Z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