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寺田 勝也" userId="8c59538c-4358-4eb0-84dd-2e7cb114f0dc" providerId="ADAL" clId="{C1CCDA61-15A4-4D10-B50A-0028A41ECB04}"/>
    <pc:docChg chg="modSld">
      <pc:chgData name="寺田 勝也" userId="8c59538c-4358-4eb0-84dd-2e7cb114f0dc" providerId="ADAL" clId="{C1CCDA61-15A4-4D10-B50A-0028A41ECB04}" dt="2025-11-26T10:27:22.064" v="18" actId="20577"/>
      <pc:docMkLst>
        <pc:docMk/>
      </pc:docMkLst>
      <pc:sldChg chg="modSp mod">
        <pc:chgData name="寺田 勝也" userId="8c59538c-4358-4eb0-84dd-2e7cb114f0dc" providerId="ADAL" clId="{C1CCDA61-15A4-4D10-B50A-0028A41ECB04}" dt="2025-11-26T10:27:22.064" v="18" actId="20577"/>
        <pc:sldMkLst>
          <pc:docMk/>
          <pc:sldMk cId="1845331208" sldId="260"/>
        </pc:sldMkLst>
        <pc:spChg chg="mod">
          <ac:chgData name="寺田 勝也" userId="8c59538c-4358-4eb0-84dd-2e7cb114f0dc" providerId="ADAL" clId="{C1CCDA61-15A4-4D10-B50A-0028A41ECB04}" dt="2025-11-26T10:27:22.064" v="18" actId="20577"/>
          <ac:spMkLst>
            <pc:docMk/>
            <pc:sldMk cId="1845331208" sldId="260"/>
            <ac:spMk id="9" creationId="{0A34EF76-264F-41E7-E9DC-EF4FF45495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2025/11/26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798ff29edd464fea861095d0b9712469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8e7d9dcd59834bd9cd26d7e5bd5b402b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96994C-FE13-4E11-956A-C2DDADE70872}">
  <ds:schemaRefs>
    <ds:schemaRef ds:uri="aa497eed-f72d-442f-adf5-cc88fbf9cce6"/>
    <ds:schemaRef ds:uri="http://purl.org/dc/terms/"/>
    <ds:schemaRef ds:uri="http://schemas.microsoft.com/office/infopath/2007/PartnerControls"/>
    <ds:schemaRef ds:uri="ccc50300-c016-41b3-baf7-1f053ea3de53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4562C8-CD93-4C6C-922B-79162809A084}"/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38</Words>
  <Application>Microsoft Office PowerPoint</Application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寺田 勝也</cp:lastModifiedBy>
  <cp:revision>83</cp:revision>
  <dcterms:created xsi:type="dcterms:W3CDTF">2022-02-20T16:12:08Z</dcterms:created>
  <dcterms:modified xsi:type="dcterms:W3CDTF">2025-11-26T10:27:23Z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