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01"/>
    <a:srgbClr val="5ACBF0"/>
    <a:srgbClr val="FFFFFF"/>
    <a:srgbClr val="CA3208"/>
    <a:srgbClr val="FF99CC"/>
    <a:srgbClr val="F8662C"/>
    <a:srgbClr val="CC0000"/>
    <a:srgbClr val="800000"/>
    <a:srgbClr val="D89C06"/>
    <a:srgbClr val="F9A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undo custSel addSld delSld modSld">
      <pc:chgData name="寺田 勝也" userId="8c59538c-4358-4eb0-84dd-2e7cb114f0dc" providerId="ADAL" clId="{C1CCDA61-15A4-4D10-B50A-0028A41ECB04}" dt="2025-11-26T10:24:09.021" v="301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4:09.021" v="301" actId="20577"/>
        <pc:sldMkLst>
          <pc:docMk/>
          <pc:sldMk cId="4174034614" sldId="327"/>
        </pc:sldMkLst>
        <pc:spChg chg="mod">
          <ac:chgData name="寺田 勝也" userId="8c59538c-4358-4eb0-84dd-2e7cb114f0dc" providerId="ADAL" clId="{C1CCDA61-15A4-4D10-B50A-0028A41ECB04}" dt="2025-11-26T10:24:09.021" v="301" actId="20577"/>
          <ac:spMkLst>
            <pc:docMk/>
            <pc:sldMk cId="4174034614" sldId="327"/>
            <ac:spMk id="23" creationId="{E1AFAA92-34F1-9932-BD2B-0FADFB07717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01C3E-B63F-B4FD-88B7-121EE128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>
            <a:extLst>
              <a:ext uri="{FF2B5EF4-FFF2-40B4-BE49-F238E27FC236}">
                <a16:creationId xmlns:a16="http://schemas.microsoft.com/office/drawing/2014/main" id="{3F8E488E-B6A7-AAAF-FFC5-6F5FAA867D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" t="7322" r="8543" b="19373"/>
          <a:stretch>
            <a:fillRect/>
          </a:stretch>
        </p:blipFill>
        <p:spPr bwMode="auto">
          <a:xfrm>
            <a:off x="0" y="15432"/>
            <a:ext cx="6864764" cy="820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F16DAC0-1B9A-D8FD-722C-990F31EC66EF}"/>
              </a:ext>
            </a:extLst>
          </p:cNvPr>
          <p:cNvSpPr/>
          <p:nvPr/>
        </p:nvSpPr>
        <p:spPr>
          <a:xfrm>
            <a:off x="18984" y="28266"/>
            <a:ext cx="6838699" cy="825064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06A1936-D3BF-7F75-63D7-E9F334603072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1E20F18-0C65-6BF4-B693-5AE8771E8000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AC1CE2E3-8DC1-BDFB-C641-58B473C8A5DA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CA5C1159-98C5-6FE2-08C4-E3EB26E28DD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409B8190-8868-FF0D-DBD2-CCDE9B28081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1AFAA92-34F1-9932-BD2B-0FADFB07717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C0F15A47-41F5-712C-677D-F83F7CF8B4BD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0043DA0-D0BC-4F03-24B7-9E1C7F5048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658050C-1896-8D82-D80F-9DE7B165E9B1}"/>
              </a:ext>
            </a:extLst>
          </p:cNvPr>
          <p:cNvSpPr/>
          <p:nvPr/>
        </p:nvSpPr>
        <p:spPr>
          <a:xfrm>
            <a:off x="665003" y="1117014"/>
            <a:ext cx="5527995" cy="297377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モニター画面に映る文字の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748B9B6D-C948-C6D2-F1E3-81732C1C9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5" y="853689"/>
            <a:ext cx="6084430" cy="3500429"/>
          </a:xfrm>
          <a:prstGeom prst="rect">
            <a:avLst/>
          </a:prstGeom>
        </p:spPr>
      </p:pic>
      <p:pic>
        <p:nvPicPr>
          <p:cNvPr id="39" name="図 3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DDDBA0D6-847D-A094-6C9B-3490E7AEC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26" y="1218435"/>
            <a:ext cx="5115148" cy="2770936"/>
          </a:xfrm>
          <a:prstGeom prst="rect">
            <a:avLst/>
          </a:prstGeom>
        </p:spPr>
      </p:pic>
      <p:pic>
        <p:nvPicPr>
          <p:cNvPr id="25" name="図 24" descr="人, 衣料, グリーン, 持つ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FD24B70-BE0A-1FD1-C7FB-62A211C439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6" b="22151"/>
          <a:stretch>
            <a:fillRect/>
          </a:stretch>
        </p:blipFill>
        <p:spPr>
          <a:xfrm>
            <a:off x="2174073" y="3466294"/>
            <a:ext cx="4690692" cy="473663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E396ACF-0875-D616-711F-0E7A0EA51659}"/>
              </a:ext>
            </a:extLst>
          </p:cNvPr>
          <p:cNvSpPr txBox="1"/>
          <p:nvPr/>
        </p:nvSpPr>
        <p:spPr>
          <a:xfrm>
            <a:off x="386785" y="6763897"/>
            <a:ext cx="39565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チャーミーと一緒に</a:t>
            </a:r>
            <a:endParaRPr kumimoji="1" lang="en-US" altLang="ja-JP" sz="3200" b="1" spc="300" dirty="0">
              <a:solidFill>
                <a:schemeClr val="bg1"/>
              </a:solidFill>
              <a:effectLst>
                <a:glow rad="139700">
                  <a:srgbClr val="C00000"/>
                </a:glow>
              </a:effectLst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r>
              <a:rPr kumimoji="1" lang="ja-JP" altLang="en-US" sz="32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踊り明かしましょう！</a:t>
            </a:r>
          </a:p>
        </p:txBody>
      </p:sp>
    </p:spTree>
    <p:extLst>
      <p:ext uri="{BB962C8B-B14F-4D97-AF65-F5344CB8AC3E}">
        <p14:creationId xmlns:p14="http://schemas.microsoft.com/office/powerpoint/2010/main" val="4174034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E43EFD-ADD0-4B65-893E-A2C8BF0DE859}">
  <ds:schemaRefs>
    <ds:schemaRef ds:uri="http://purl.org/dc/elements/1.1/"/>
    <ds:schemaRef ds:uri="ccc50300-c016-41b3-baf7-1f053ea3de53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aa497eed-f72d-442f-adf5-cc88fbf9cce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2329A5-8EEC-447E-B3FD-FA4C8EADA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1445</TotalTime>
  <Words>25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HGP創英ﾌﾟﾚｾﾞﾝｽEB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78</cp:revision>
  <cp:lastPrinted>2025-06-25T11:46:29Z</cp:lastPrinted>
  <dcterms:created xsi:type="dcterms:W3CDTF">2022-02-20T16:12:08Z</dcterms:created>
  <dcterms:modified xsi:type="dcterms:W3CDTF">2025-11-26T10:24:17Z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