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3:39.323" v="19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3:39.323" v="19" actId="20577"/>
        <pc:sldMkLst>
          <pc:docMk/>
          <pc:sldMk cId="2747157420" sldId="354"/>
        </pc:sldMkLst>
        <pc:spChg chg="mod">
          <ac:chgData name="寺田 勝也" userId="8c59538c-4358-4eb0-84dd-2e7cb114f0dc" providerId="ADAL" clId="{C1CCDA61-15A4-4D10-B50A-0028A41ECB04}" dt="2025-11-26T10:23:39.323" v="19" actId="20577"/>
          <ac:spMkLst>
            <pc:docMk/>
            <pc:sldMk cId="2747157420" sldId="354"/>
            <ac:spMk id="22" creationId="{01600E21-8A8C-2E20-20E3-8BFDE3EC9B1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CC8F-3D70-6415-B693-4B1AFBFC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5CE5269-CD16-26E6-DD71-51416EAA8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pic>
        <p:nvPicPr>
          <p:cNvPr id="6" name="図 5" descr="ドレスを着ている男子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061F0B-DD62-F7EF-44E1-93CC7F67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9" b="98828" l="9872" r="89926">
                        <a14:foregroundMark x1="40500" y1="86925" x2="40027" y2="98197"/>
                        <a14:foregroundMark x1="58012" y1="87917" x2="64976" y2="9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75" t="14106" r="22799" b="14873"/>
          <a:stretch/>
        </p:blipFill>
        <p:spPr>
          <a:xfrm>
            <a:off x="310060" y="2564106"/>
            <a:ext cx="6177055" cy="57382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1A0DBBA-5427-39FB-2762-6D557F5A292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34800B6-FD9C-3632-ADFD-0A81FF9CAE22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348F158-FF31-629F-BCD0-4D4476E5E8A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1600E21-8A8C-2E20-20E3-8BFDE3EC9B17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600FA20-E6B9-29E3-3904-446A1528563B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F93E7ED-8BE2-F2C5-DD11-4420F749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8B431C7-D852-3970-2CCE-9489A7902C95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大きな声を出し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今日も元気に！</a:t>
            </a:r>
            <a:endParaRPr kumimoji="1" lang="en-US" altLang="ja-JP" sz="4400" spc="30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A9AA51-E0BC-7D02-196D-DA461E891F0A}"/>
              </a:ext>
            </a:extLst>
          </p:cNvPr>
          <p:cNvSpPr txBox="1"/>
          <p:nvPr/>
        </p:nvSpPr>
        <p:spPr>
          <a:xfrm>
            <a:off x="452922" y="2017583"/>
            <a:ext cx="3231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40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松藏</a:t>
            </a:r>
            <a:r>
              <a:rPr kumimoji="1" lang="ja-JP" altLang="en-US" sz="2400" spc="3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8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（まつぞう）</a:t>
            </a:r>
            <a:endParaRPr kumimoji="1" lang="ja-JP" altLang="en-US" sz="4000" spc="300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80000"/>
                  </a:scheme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F913E7E-00CC-F935-A02D-EFD3C252A53F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15" name="図 14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2638EE67-1ACE-5685-B344-659F73E2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AAF4DAB4-A8B1-37F9-C1E1-57E0871354EB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D28464A2-3BB7-F8D4-CF6C-24D87615EC38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ED6F9F8E-4DD0-10D4-CE3F-B026D25D1B5E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21" name="図 20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AFD804F6-F476-EFF1-5971-6617E419D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18" name="図 17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F174F0A9-2603-E0D6-C39D-8FB297A89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2747157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606A78-358E-47B0-B711-FB42173B7B9A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aa497eed-f72d-442f-adf5-cc88fbf9cce6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10E7DA-A745-44E4-91CC-90CA4E48B6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3</cp:revision>
  <cp:lastPrinted>2023-04-22T05:57:36Z</cp:lastPrinted>
  <dcterms:created xsi:type="dcterms:W3CDTF">2022-02-20T16:12:08Z</dcterms:created>
  <dcterms:modified xsi:type="dcterms:W3CDTF">2025-11-26T10:23:40Z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