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96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modSld">
      <pc:chgData name="寺田 勝也" userId="8c59538c-4358-4eb0-84dd-2e7cb114f0dc" providerId="ADAL" clId="{C1CCDA61-15A4-4D10-B50A-0028A41ECB04}" dt="2025-11-26T10:19:47.625" v="104" actId="20577"/>
      <pc:docMkLst>
        <pc:docMk/>
      </pc:docMkLst>
      <pc:sldChg chg="addSp delSp modSp mod">
        <pc:chgData name="寺田 勝也" userId="8c59538c-4358-4eb0-84dd-2e7cb114f0dc" providerId="ADAL" clId="{C1CCDA61-15A4-4D10-B50A-0028A41ECB04}" dt="2025-11-26T10:19:47.625" v="104" actId="20577"/>
        <pc:sldMkLst>
          <pc:docMk/>
          <pc:sldMk cId="89545559" sldId="268"/>
        </pc:sldMkLst>
        <pc:spChg chg="mod">
          <ac:chgData name="寺田 勝也" userId="8c59538c-4358-4eb0-84dd-2e7cb114f0dc" providerId="ADAL" clId="{C1CCDA61-15A4-4D10-B50A-0028A41ECB04}" dt="2025-11-25T09:23:56.064" v="96" actId="20577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C1CCDA61-15A4-4D10-B50A-0028A41ECB04}" dt="2025-11-25T09:23:36.649" v="91" actId="255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C1CCDA61-15A4-4D10-B50A-0028A41ECB04}" dt="2025-11-25T09:23:09.719" v="85" actId="20577"/>
          <ac:spMkLst>
            <pc:docMk/>
            <pc:sldMk cId="89545559" sldId="268"/>
            <ac:spMk id="20" creationId="{41E96684-E5EF-563D-51BC-ADAC403DF3FD}"/>
          </ac:spMkLst>
        </pc:spChg>
        <pc:spChg chg="add mod">
          <ac:chgData name="寺田 勝也" userId="8c59538c-4358-4eb0-84dd-2e7cb114f0dc" providerId="ADAL" clId="{C1CCDA61-15A4-4D10-B50A-0028A41ECB04}" dt="2025-11-05T05:39:12.182" v="71" actId="554"/>
          <ac:spMkLst>
            <pc:docMk/>
            <pc:sldMk cId="89545559" sldId="268"/>
            <ac:spMk id="26" creationId="{EF12410D-AB9B-16B1-D5C4-5B762D5C9681}"/>
          </ac:spMkLst>
        </pc:spChg>
        <pc:spChg chg="mod">
          <ac:chgData name="寺田 勝也" userId="8c59538c-4358-4eb0-84dd-2e7cb114f0dc" providerId="ADAL" clId="{C1CCDA61-15A4-4D10-B50A-0028A41ECB04}" dt="2025-11-26T10:19:47.625" v="104" actId="20577"/>
          <ac:spMkLst>
            <pc:docMk/>
            <pc:sldMk cId="89545559" sldId="268"/>
            <ac:spMk id="30" creationId="{5326D96B-2D47-45A9-9206-54E4F295372F}"/>
          </ac:spMkLst>
        </pc:spChg>
        <pc:spChg chg="add mod">
          <ac:chgData name="寺田 勝也" userId="8c59538c-4358-4eb0-84dd-2e7cb114f0dc" providerId="ADAL" clId="{C1CCDA61-15A4-4D10-B50A-0028A41ECB04}" dt="2025-11-05T05:39:17.922" v="73" actId="20577"/>
          <ac:spMkLst>
            <pc:docMk/>
            <pc:sldMk cId="89545559" sldId="268"/>
            <ac:spMk id="32" creationId="{E99A3DB0-8525-5BC6-7E2C-32AB42D9AD5B}"/>
          </ac:spMkLst>
        </pc:spChg>
        <pc:spChg chg="mod">
          <ac:chgData name="寺田 勝也" userId="8c59538c-4358-4eb0-84dd-2e7cb114f0dc" providerId="ADAL" clId="{C1CCDA61-15A4-4D10-B50A-0028A41ECB04}" dt="2025-11-05T05:38:32.849" v="63" actId="1076"/>
          <ac:spMkLst>
            <pc:docMk/>
            <pc:sldMk cId="89545559" sldId="268"/>
            <ac:spMk id="54" creationId="{6CEA46D3-F5D5-AF3E-BB3F-43C60736DC2C}"/>
          </ac:spMkLst>
        </pc:spChg>
        <pc:picChg chg="add mod">
          <ac:chgData name="寺田 勝也" userId="8c59538c-4358-4eb0-84dd-2e7cb114f0dc" providerId="ADAL" clId="{C1CCDA61-15A4-4D10-B50A-0028A41ECB04}" dt="2025-11-05T05:39:02.777" v="70" actId="554"/>
          <ac:picMkLst>
            <pc:docMk/>
            <pc:sldMk cId="89545559" sldId="268"/>
            <ac:picMk id="22" creationId="{364D1249-D400-1895-DF71-17E6D29971AB}"/>
          </ac:picMkLst>
        </pc:picChg>
        <pc:picChg chg="add mod">
          <ac:chgData name="寺田 勝也" userId="8c59538c-4358-4eb0-84dd-2e7cb114f0dc" providerId="ADAL" clId="{C1CCDA61-15A4-4D10-B50A-0028A41ECB04}" dt="2025-11-05T05:39:02.777" v="70" actId="554"/>
          <ac:picMkLst>
            <pc:docMk/>
            <pc:sldMk cId="89545559" sldId="268"/>
            <ac:picMk id="31" creationId="{56F0531F-1FAE-A4D5-6D3C-EEB372406A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3067246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天国の 待合室は どこですか？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51534" y="1839306"/>
            <a:ext cx="507831" cy="41319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1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待ち人を 今かまだかと 待つ駅舎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39306"/>
            <a:ext cx="523220" cy="34778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初デート 待合室の 片隅で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pic>
        <p:nvPicPr>
          <p:cNvPr id="22" name="図 21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364D1249-D400-1895-DF71-17E6D29971A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262" y="6434878"/>
            <a:ext cx="1204926" cy="12240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EF12410D-AB9B-16B1-D5C4-5B762D5C9681}"/>
              </a:ext>
            </a:extLst>
          </p:cNvPr>
          <p:cNvSpPr txBox="1"/>
          <p:nvPr/>
        </p:nvSpPr>
        <p:spPr>
          <a:xfrm>
            <a:off x="1668117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М</a:t>
            </a:r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Ｃ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小倉ひかる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6F0531F-1FAE-A4D5-6D3C-EEB372406AE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4785" t="26931" r="27668" b="37428"/>
          <a:stretch>
            <a:fillRect/>
          </a:stretch>
        </p:blipFill>
        <p:spPr>
          <a:xfrm>
            <a:off x="429512" y="6434878"/>
            <a:ext cx="1180782" cy="118020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9A3DB0-8525-5BC6-7E2C-32AB42D9AD5B}"/>
              </a:ext>
            </a:extLst>
          </p:cNvPr>
          <p:cNvSpPr txBox="1"/>
          <p:nvPr/>
        </p:nvSpPr>
        <p:spPr>
          <a:xfrm>
            <a:off x="318610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柳人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上村脩</a:t>
            </a:r>
            <a:endParaRPr lang="ja-JP" altLang="en-US" sz="2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EF1A98C-883B-4B56-B73B-1E5F32BB0A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ccc50300-c016-41b3-baf7-1f053ea3de5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aa497eed-f72d-442f-adf5-cc88fbf9cce6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</TotalTime>
  <Words>78</Words>
  <Application>Microsoft Office PowerPoint</Application>
  <PresentationFormat>A4 210 x 297 mm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82</cp:revision>
  <cp:lastPrinted>2025-07-01T03:46:36Z</cp:lastPrinted>
  <dcterms:created xsi:type="dcterms:W3CDTF">2021-12-24T07:23:06Z</dcterms:created>
  <dcterms:modified xsi:type="dcterms:W3CDTF">2025-11-26T10:19:49Z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