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FF9797"/>
    <a:srgbClr val="EAFAC0"/>
    <a:srgbClr val="EF9AD2"/>
    <a:srgbClr val="EFD89F"/>
    <a:srgbClr val="DBAE86"/>
    <a:srgbClr val="EF9BD2"/>
    <a:srgbClr val="E6E6E6"/>
    <a:srgbClr val="FAAA0A"/>
    <a:srgbClr val="003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73BAB-3172-AD55-5C30-D9E811E59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F7988B9-1DE9-AA89-B5CD-A709B9DF0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56DC88-FEF1-8143-B44A-13AE6D78B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45EB07-9B42-F255-AE01-3B5593A5B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520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928D9E-BEC7-3B0B-7F5D-35E094501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1DC1003-1BCE-AEC0-445A-12CAB77C8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29119" y="281057"/>
            <a:ext cx="13592941" cy="7646029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F47A403-6701-E808-71F8-10D670A92EA0}"/>
              </a:ext>
            </a:extLst>
          </p:cNvPr>
          <p:cNvSpPr txBox="1"/>
          <p:nvPr/>
        </p:nvSpPr>
        <p:spPr>
          <a:xfrm>
            <a:off x="490885" y="9504407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FC64D08-81D3-702A-19E5-808DF6E02119}"/>
              </a:ext>
            </a:extLst>
          </p:cNvPr>
          <p:cNvGrpSpPr/>
          <p:nvPr/>
        </p:nvGrpSpPr>
        <p:grpSpPr>
          <a:xfrm>
            <a:off x="273126" y="8178262"/>
            <a:ext cx="8330929" cy="1887042"/>
            <a:chOff x="-2815515" y="5269326"/>
            <a:chExt cx="8330929" cy="188704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18A9658-6A2E-1753-417C-F104B6E66479}"/>
                </a:ext>
              </a:extLst>
            </p:cNvPr>
            <p:cNvGrpSpPr/>
            <p:nvPr/>
          </p:nvGrpSpPr>
          <p:grpSpPr>
            <a:xfrm>
              <a:off x="246763" y="6428242"/>
              <a:ext cx="645818" cy="635769"/>
              <a:chOff x="5216353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09580A20-8E26-7EC4-EE53-122FF7294CF4}"/>
                  </a:ext>
                </a:extLst>
              </p:cNvPr>
              <p:cNvSpPr/>
              <p:nvPr/>
            </p:nvSpPr>
            <p:spPr>
              <a:xfrm>
                <a:off x="5216353" y="884888"/>
                <a:ext cx="645818" cy="635769"/>
              </a:xfrm>
              <a:prstGeom prst="ellipse">
                <a:avLst/>
              </a:prstGeom>
              <a:solidFill>
                <a:srgbClr val="BF9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A2221DF-2ED9-5260-2281-53EE90023C86}"/>
                  </a:ext>
                </a:extLst>
              </p:cNvPr>
              <p:cNvSpPr txBox="1"/>
              <p:nvPr/>
            </p:nvSpPr>
            <p:spPr>
              <a:xfrm>
                <a:off x="5227247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月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C5C2B49-48B5-237D-B331-7A24BFA2A932}"/>
                </a:ext>
              </a:extLst>
            </p:cNvPr>
            <p:cNvGrpSpPr/>
            <p:nvPr/>
          </p:nvGrpSpPr>
          <p:grpSpPr>
            <a:xfrm>
              <a:off x="-2815515" y="6048371"/>
              <a:ext cx="2569315" cy="1107997"/>
              <a:chOff x="-2971225" y="6387518"/>
              <a:chExt cx="2527748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B72EB8F-70CB-51C9-227C-B1B302F01141}"/>
                  </a:ext>
                </a:extLst>
              </p:cNvPr>
              <p:cNvSpPr txBox="1"/>
              <p:nvPr/>
            </p:nvSpPr>
            <p:spPr>
              <a:xfrm rot="16200000">
                <a:off x="-2819545" y="623583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4">
                        <a:lumMod val="75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FA59447-5216-558C-D9AA-700ECC04AB3F}"/>
                  </a:ext>
                </a:extLst>
              </p:cNvPr>
              <p:cNvSpPr txBox="1"/>
              <p:nvPr/>
            </p:nvSpPr>
            <p:spPr>
              <a:xfrm rot="16200000">
                <a:off x="-1739482" y="6199509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chemeClr val="accent4">
                        <a:lumMod val="75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</a:t>
                </a:r>
                <a:r>
                  <a:rPr lang="en-US" altLang="ja-JP" sz="6000" b="1" dirty="0">
                    <a:solidFill>
                      <a:schemeClr val="accent4">
                        <a:lumMod val="75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3</a:t>
                </a: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FAC1F54-40C4-B477-B9D6-EC1D067A1114}"/>
                </a:ext>
              </a:extLst>
            </p:cNvPr>
            <p:cNvGrpSpPr/>
            <p:nvPr/>
          </p:nvGrpSpPr>
          <p:grpSpPr>
            <a:xfrm>
              <a:off x="-2605354" y="5269326"/>
              <a:ext cx="3175026" cy="911200"/>
              <a:chOff x="-7442266" y="8775897"/>
              <a:chExt cx="3455358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CD6CFAA9-AF94-58F5-8660-FB69DEB925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73C50F41-966D-ED20-9A7C-BAB9330C507A}"/>
                  </a:ext>
                </a:extLst>
              </p:cNvPr>
              <p:cNvSpPr txBox="1"/>
              <p:nvPr/>
            </p:nvSpPr>
            <p:spPr>
              <a:xfrm>
                <a:off x="-7220495" y="9291676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A0537350-3FC5-A3BF-486C-1AABA1243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22558F4-3DFA-7AF0-40EE-946FF25E0627}"/>
                </a:ext>
              </a:extLst>
            </p:cNvPr>
            <p:cNvSpPr txBox="1"/>
            <p:nvPr/>
          </p:nvSpPr>
          <p:spPr>
            <a:xfrm rot="16200000">
              <a:off x="2933348" y="4464589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BD4F5A7A-8671-5051-C34B-02230AAD6C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38995AF-1BB1-21D7-288B-D1DC6DD1E468}"/>
              </a:ext>
            </a:extLst>
          </p:cNvPr>
          <p:cNvSpPr txBox="1"/>
          <p:nvPr/>
        </p:nvSpPr>
        <p:spPr>
          <a:xfrm>
            <a:off x="1098870" y="7142175"/>
            <a:ext cx="5863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r>
              <a:rPr kumimoji="1" lang="ja-JP" altLang="en-US" sz="40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40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D616096-6186-6CEF-FE3A-A2AE529AE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40" t="12690" r="-1674" b="59811"/>
          <a:stretch>
            <a:fillRect/>
          </a:stretch>
        </p:blipFill>
        <p:spPr>
          <a:xfrm>
            <a:off x="3767351" y="982163"/>
            <a:ext cx="1358319" cy="141643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4443E38-8747-98D4-635D-2CC8ED940F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59" r="14423" b="58457"/>
          <a:stretch>
            <a:fillRect/>
          </a:stretch>
        </p:blipFill>
        <p:spPr>
          <a:xfrm>
            <a:off x="481638" y="4683666"/>
            <a:ext cx="1634842" cy="25957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4C9DA9D-6C15-1AD9-54DE-6C6BD37349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3" r="31101" b="56091"/>
          <a:stretch>
            <a:fillRect/>
          </a:stretch>
        </p:blipFill>
        <p:spPr>
          <a:xfrm>
            <a:off x="4773466" y="-537408"/>
            <a:ext cx="2438773" cy="356516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BFE2AC8-750A-059E-72BD-5A5058D89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5" t="39661" r="30658"/>
          <a:stretch>
            <a:fillRect/>
          </a:stretch>
        </p:blipFill>
        <p:spPr>
          <a:xfrm>
            <a:off x="698070" y="3665267"/>
            <a:ext cx="5677368" cy="382132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189368C9-78FD-F2D0-965D-CAED30A0AB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3797" r="341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2031"/>
          <a:stretch>
            <a:fillRect/>
          </a:stretch>
        </p:blipFill>
        <p:spPr>
          <a:xfrm>
            <a:off x="-219092" y="200277"/>
            <a:ext cx="4087786" cy="605587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AE00DFF-EA80-1236-DC27-B42598CCE5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3" b="34813"/>
          <a:stretch>
            <a:fillRect/>
          </a:stretch>
        </p:blipFill>
        <p:spPr>
          <a:xfrm>
            <a:off x="314809" y="1442374"/>
            <a:ext cx="7615850" cy="3313187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7C65A25C-0278-5D3B-8AD2-DB358C926E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64" t="52317" r="-560" b="-395"/>
          <a:stretch>
            <a:fillRect/>
          </a:stretch>
        </p:blipFill>
        <p:spPr>
          <a:xfrm>
            <a:off x="5298615" y="6860716"/>
            <a:ext cx="1950025" cy="246487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B8E4C34-475B-AAB6-D066-2D54C71906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4" t="14962" r="47699" b="63767"/>
          <a:stretch>
            <a:fillRect/>
          </a:stretch>
        </p:blipFill>
        <p:spPr>
          <a:xfrm>
            <a:off x="2827235" y="117189"/>
            <a:ext cx="1673552" cy="154307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D37DE38B-AE77-27E3-B33C-E476838804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4" t="14962" r="47699" b="63767"/>
          <a:stretch>
            <a:fillRect/>
          </a:stretch>
        </p:blipFill>
        <p:spPr>
          <a:xfrm>
            <a:off x="0" y="1348733"/>
            <a:ext cx="1536213" cy="1416439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018C7FDC-6DBB-8357-032D-4B92CA4B7D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4" t="14962" r="47699" b="63767"/>
          <a:stretch>
            <a:fillRect/>
          </a:stretch>
        </p:blipFill>
        <p:spPr>
          <a:xfrm>
            <a:off x="5713094" y="4529540"/>
            <a:ext cx="1873096" cy="172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80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79042</TotalTime>
  <Words>20</Words>
  <Application>Microsoft Office PowerPoint</Application>
  <PresentationFormat>ユーザー設定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351</cp:revision>
  <cp:lastPrinted>2024-04-25T02:32:41Z</cp:lastPrinted>
  <dcterms:created xsi:type="dcterms:W3CDTF">2022-09-22T01:47:20Z</dcterms:created>
  <dcterms:modified xsi:type="dcterms:W3CDTF">2025-12-20T03:59:34Z</dcterms:modified>
</cp:coreProperties>
</file>