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4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6B14"/>
    <a:srgbClr val="CC9900"/>
    <a:srgbClr val="F1B675"/>
    <a:srgbClr val="825B22"/>
    <a:srgbClr val="BA8230"/>
    <a:srgbClr val="F1B00D"/>
    <a:srgbClr val="E8247D"/>
    <a:srgbClr val="E725B0"/>
    <a:srgbClr val="1C7DD6"/>
    <a:srgbClr val="D016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1-26T10:25:28.250" v="9" actId="20577"/>
      <pc:docMkLst>
        <pc:docMk/>
      </pc:docMkLst>
      <pc:sldChg chg="modSp mod">
        <pc:chgData name="寺田 勝也" userId="8c59538c-4358-4eb0-84dd-2e7cb114f0dc" providerId="ADAL" clId="{C1CCDA61-15A4-4D10-B50A-0028A41ECB04}" dt="2025-11-26T10:25:28.250" v="9" actId="20577"/>
        <pc:sldMkLst>
          <pc:docMk/>
          <pc:sldMk cId="1149547886" sldId="344"/>
        </pc:sldMkLst>
        <pc:spChg chg="mod">
          <ac:chgData name="寺田 勝也" userId="8c59538c-4358-4eb0-84dd-2e7cb114f0dc" providerId="ADAL" clId="{C1CCDA61-15A4-4D10-B50A-0028A41ECB04}" dt="2025-11-26T10:25:28.250" v="9" actId="20577"/>
          <ac:spMkLst>
            <pc:docMk/>
            <pc:sldMk cId="1149547886" sldId="344"/>
            <ac:spMk id="37" creationId="{9E768516-238C-4DB9-808C-08417A951D1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オレンジ色のカーテン&#10;&#10;中程度の精度で自動的に生成された説明">
            <a:extLst>
              <a:ext uri="{FF2B5EF4-FFF2-40B4-BE49-F238E27FC236}">
                <a16:creationId xmlns:a16="http://schemas.microsoft.com/office/drawing/2014/main" id="{3920221A-429A-2B5F-8245-EF295939C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30"/>
            <a:ext cx="6858000" cy="9877935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BF7457F-59E3-DF3E-69C8-CA3B8933E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7" y="197400"/>
            <a:ext cx="6682636" cy="1968968"/>
          </a:xfrm>
          <a:prstGeom prst="rect">
            <a:avLst/>
          </a:prstGeom>
        </p:spPr>
      </p:pic>
      <p:sp>
        <p:nvSpPr>
          <p:cNvPr id="5" name="楕円 4">
            <a:extLst>
              <a:ext uri="{FF2B5EF4-FFF2-40B4-BE49-F238E27FC236}">
                <a16:creationId xmlns:a16="http://schemas.microsoft.com/office/drawing/2014/main" id="{D7439502-28A6-E729-2C98-67C80F89DFC9}"/>
              </a:ext>
            </a:extLst>
          </p:cNvPr>
          <p:cNvSpPr/>
          <p:nvPr/>
        </p:nvSpPr>
        <p:spPr>
          <a:xfrm>
            <a:off x="414316" y="2060210"/>
            <a:ext cx="2902186" cy="29021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ギターを弾いている男性&#10;&#10;自動的に生成された説明">
            <a:extLst>
              <a:ext uri="{FF2B5EF4-FFF2-40B4-BE49-F238E27FC236}">
                <a16:creationId xmlns:a16="http://schemas.microsoft.com/office/drawing/2014/main" id="{344014E1-5DC9-52E0-B8DF-EF13E68E12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866" y="-124065"/>
            <a:ext cx="5599134" cy="8372715"/>
          </a:xfrm>
          <a:prstGeom prst="rect">
            <a:avLst/>
          </a:prstGeom>
        </p:spPr>
      </p:pic>
      <p:pic>
        <p:nvPicPr>
          <p:cNvPr id="4" name="図 3" descr="ギターを弾いている男性&#10;&#10;自動的に生成された説明">
            <a:extLst>
              <a:ext uri="{FF2B5EF4-FFF2-40B4-BE49-F238E27FC236}">
                <a16:creationId xmlns:a16="http://schemas.microsoft.com/office/drawing/2014/main" id="{AC5653DA-9F4C-3D56-4BD8-7E90C3DF311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2" r="-696" b="36801"/>
          <a:stretch/>
        </p:blipFill>
        <p:spPr>
          <a:xfrm>
            <a:off x="402137" y="1951423"/>
            <a:ext cx="3152492" cy="3204000"/>
          </a:xfrm>
          <a:prstGeom prst="ellipse">
            <a:avLst/>
          </a:prstGeom>
        </p:spPr>
      </p:pic>
      <p:sp>
        <p:nvSpPr>
          <p:cNvPr id="20" name="吹き出し: 角を丸めた四角形 19">
            <a:extLst>
              <a:ext uri="{FF2B5EF4-FFF2-40B4-BE49-F238E27FC236}">
                <a16:creationId xmlns:a16="http://schemas.microsoft.com/office/drawing/2014/main" id="{B7C70A8E-4EB5-3B04-5AB9-289CDC475A97}"/>
              </a:ext>
            </a:extLst>
          </p:cNvPr>
          <p:cNvSpPr/>
          <p:nvPr/>
        </p:nvSpPr>
        <p:spPr>
          <a:xfrm>
            <a:off x="490632" y="4824178"/>
            <a:ext cx="2975505" cy="1267340"/>
          </a:xfrm>
          <a:prstGeom prst="wedgeRoundRectCallout">
            <a:avLst>
              <a:gd name="adj1" fmla="val -18798"/>
              <a:gd name="adj2" fmla="val -74537"/>
              <a:gd name="adj3" fmla="val 16667"/>
            </a:avLst>
          </a:prstGeom>
          <a:solidFill>
            <a:schemeClr val="bg1"/>
          </a:solidFill>
          <a:ln w="57150">
            <a:solidFill>
              <a:srgbClr val="DE6B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C1E251E-551A-560B-F8E2-FA9E3BCC5A7A}"/>
              </a:ext>
            </a:extLst>
          </p:cNvPr>
          <p:cNvSpPr txBox="1"/>
          <p:nvPr/>
        </p:nvSpPr>
        <p:spPr>
          <a:xfrm>
            <a:off x="490632" y="4926730"/>
            <a:ext cx="2975505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ja-JP" altLang="en-US" b="1" dirty="0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今月のスペシャルゲスト</a:t>
            </a:r>
            <a:endParaRPr lang="en-US" altLang="ja-JP" b="1" dirty="0">
              <a:solidFill>
                <a:srgbClr val="DE6B1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6F6F853-2B98-9C80-2906-B43FF2EB5D05}"/>
              </a:ext>
            </a:extLst>
          </p:cNvPr>
          <p:cNvSpPr txBox="1"/>
          <p:nvPr/>
        </p:nvSpPr>
        <p:spPr>
          <a:xfrm>
            <a:off x="490410" y="5234654"/>
            <a:ext cx="2938589" cy="8002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ヒラオ タケシ</a:t>
            </a:r>
          </a:p>
          <a:p>
            <a:pPr algn="ctr"/>
            <a:r>
              <a:rPr lang="ja-JP" altLang="en-US" b="1" dirty="0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（ヒラ音楽団）</a:t>
            </a:r>
          </a:p>
        </p:txBody>
      </p:sp>
    </p:spTree>
    <p:extLst>
      <p:ext uri="{BB962C8B-B14F-4D97-AF65-F5344CB8AC3E}">
        <p14:creationId xmlns:p14="http://schemas.microsoft.com/office/powerpoint/2010/main" val="1149547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B2B5E9E0-B473-450E-8F6E-FC8218E1062B}"/>
</file>

<file path=customXml/itemProps2.xml><?xml version="1.0" encoding="utf-8"?>
<ds:datastoreItem xmlns:ds="http://schemas.openxmlformats.org/officeDocument/2006/customXml" ds:itemID="{79F987B3-C0BF-4803-A2FD-D64E4C28E5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A9CDEF-C715-484E-913B-30AD58EB8242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  <ds:schemaRef ds:uri="http://purl.org/dc/terms/"/>
    <ds:schemaRef ds:uri="http://schemas.openxmlformats.org/package/2006/metadata/core-properties"/>
    <ds:schemaRef ds:uri="ccc50300-c016-41b3-baf7-1f053ea3de53"/>
    <ds:schemaRef ds:uri="aa497eed-f72d-442f-adf5-cc88fbf9cce6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</TotalTime>
  <Words>27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2</cp:revision>
  <cp:lastPrinted>2024-02-08T03:08:07Z</cp:lastPrinted>
  <dcterms:created xsi:type="dcterms:W3CDTF">2022-02-20T16:12:08Z</dcterms:created>
  <dcterms:modified xsi:type="dcterms:W3CDTF">2025-11-26T10:25:30Z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