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8" d="100"/>
          <a:sy n="48" d="100"/>
        </p:scale>
        <p:origin x="2382" y="4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64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652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956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92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9817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418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81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48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516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372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2388CF-6F99-48FB-A212-CC995639AC94}" type="datetimeFigureOut">
              <a:rPr kumimoji="1" lang="ja-JP" altLang="en-US" smtClean="0"/>
              <a:t>2025/12/11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61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ィカル ユーザー インターフェイス, アプリケーショ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1F4C57E-C7B1-8D74-70D5-C1F0283B1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88" t="11415" r="23108" b="-188"/>
          <a:stretch/>
        </p:blipFill>
        <p:spPr>
          <a:xfrm>
            <a:off x="0" y="0"/>
            <a:ext cx="6881456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97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Hirayama, Ayumi (XING) 平山 愛弓</dc:creator>
  <cp:lastModifiedBy>Hirayama, Ayumi (XING) 平山 愛弓</cp:lastModifiedBy>
  <cp:revision>1</cp:revision>
  <dcterms:created xsi:type="dcterms:W3CDTF">2025-12-11T07:55:01Z</dcterms:created>
  <dcterms:modified xsi:type="dcterms:W3CDTF">2025-12-11T08:01:07Z</dcterms:modified>
</cp:coreProperties>
</file>